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85" r:id="rId4"/>
    <p:sldId id="284" r:id="rId5"/>
    <p:sldId id="291" r:id="rId6"/>
    <p:sldId id="288" r:id="rId7"/>
    <p:sldId id="271" r:id="rId8"/>
    <p:sldId id="276" r:id="rId9"/>
    <p:sldId id="278" r:id="rId10"/>
    <p:sldId id="292" r:id="rId11"/>
    <p:sldId id="290" r:id="rId12"/>
    <p:sldId id="279" r:id="rId13"/>
  </p:sldIdLst>
  <p:sldSz cx="12192000" cy="6858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  <a:srgbClr val="99CCFF"/>
    <a:srgbClr val="FF9900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1" autoAdjust="0"/>
    <p:restoredTop sz="94660"/>
  </p:normalViewPr>
  <p:slideViewPr>
    <p:cSldViewPr snapToGrid="0">
      <p:cViewPr varScale="1">
        <p:scale>
          <a:sx n="45" d="100"/>
          <a:sy n="45" d="100"/>
        </p:scale>
        <p:origin x="-7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9F9F67-BBCB-46FB-A255-1893C5071016}" type="doc">
      <dgm:prSet loTypeId="urn:microsoft.com/office/officeart/2005/8/layout/vProcess5" loCatId="process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sk-SK"/>
        </a:p>
      </dgm:t>
    </dgm:pt>
    <dgm:pt modelId="{27368D15-6631-4595-87CA-EAF595903A3F}">
      <dgm:prSet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0"/>
          <a:endParaRPr lang="sk-SK" sz="1800" b="1" dirty="0" smtClean="0">
            <a:solidFill>
              <a:schemeClr val="tx1"/>
            </a:solidFill>
            <a:latin typeface="Myriad Pro Light" panose="020B0403030403020204" pitchFamily="34" charset="0"/>
          </a:endParaRPr>
        </a:p>
        <a:p>
          <a:pPr rtl="0"/>
          <a:r>
            <a:rPr lang="sk-SK" sz="1800" b="1" dirty="0" smtClean="0">
              <a:solidFill>
                <a:schemeClr val="tx1"/>
              </a:solidFill>
              <a:latin typeface="Myriad Pro Light" panose="020B0403030403020204" pitchFamily="34" charset="0"/>
            </a:rPr>
            <a:t>Patrí k najvýznamnejším spoločnostiam chemického priemyslu na Slovensku</a:t>
          </a:r>
        </a:p>
        <a:p>
          <a:pPr rtl="0"/>
          <a:endParaRPr lang="sk-SK" sz="1800" b="1" dirty="0" smtClean="0">
            <a:solidFill>
              <a:schemeClr val="tx1"/>
            </a:solidFill>
            <a:latin typeface="Myriad Pro Light" panose="020B0403030403020204" pitchFamily="34" charset="0"/>
          </a:endParaRPr>
        </a:p>
        <a:p>
          <a:pPr rtl="0"/>
          <a:r>
            <a:rPr lang="sk-SK" sz="1800" b="1" dirty="0" smtClean="0">
              <a:solidFill>
                <a:schemeClr val="tx1"/>
              </a:solidFill>
              <a:latin typeface="Myriad Pro Light" panose="020B0403030403020204" pitchFamily="34" charset="0"/>
            </a:rPr>
            <a:t>Vyrába priemyselné hnojivá, gumárenské chemikálie, lepidlá a disperzie, </a:t>
          </a:r>
          <a:r>
            <a:rPr lang="sk-SK" sz="1800" b="1" dirty="0" err="1" smtClean="0">
              <a:solidFill>
                <a:schemeClr val="tx1"/>
              </a:solidFill>
              <a:latin typeface="Myriad Pro Light" panose="020B0403030403020204" pitchFamily="34" charset="0"/>
            </a:rPr>
            <a:t>AdBlue</a:t>
          </a:r>
          <a:r>
            <a:rPr lang="sk-SK" sz="1800" b="1" dirty="0" smtClean="0">
              <a:solidFill>
                <a:schemeClr val="tx1"/>
              </a:solidFill>
              <a:latin typeface="Myriad Pro Light" panose="020B0403030403020204" pitchFamily="34" charset="0"/>
            </a:rPr>
            <a:t> a ďalšie špeciálne produkty</a:t>
          </a:r>
        </a:p>
        <a:p>
          <a:pPr rtl="0"/>
          <a:r>
            <a:rPr lang="sk-SK" sz="1800" b="1" dirty="0" smtClean="0">
              <a:solidFill>
                <a:schemeClr val="tx1"/>
              </a:solidFill>
              <a:latin typeface="Myriad Pro Light" panose="020B0403030403020204" pitchFamily="34" charset="0"/>
            </a:rPr>
            <a:t/>
          </a:r>
          <a:br>
            <a:rPr lang="sk-SK" sz="1800" b="1" dirty="0" smtClean="0">
              <a:solidFill>
                <a:schemeClr val="tx1"/>
              </a:solidFill>
              <a:latin typeface="Myriad Pro Light" panose="020B0403030403020204" pitchFamily="34" charset="0"/>
            </a:rPr>
          </a:br>
          <a:r>
            <a:rPr lang="sk-SK" sz="1800" b="1" dirty="0" smtClean="0">
              <a:solidFill>
                <a:schemeClr val="tx1"/>
              </a:solidFill>
              <a:latin typeface="Myriad Pro Light" panose="020B0403030403020204" pitchFamily="34" charset="0"/>
            </a:rPr>
            <a:t> Je súčasťou medzinárodného koncernu AGROFERT, globálne pôsobiaceho v chemickom priemysle, poľnohospodárstve,  potravinárstve ...</a:t>
          </a:r>
          <a:endParaRPr lang="sk-SK" sz="1800" b="1" dirty="0">
            <a:solidFill>
              <a:schemeClr val="tx1"/>
            </a:solidFill>
            <a:latin typeface="Myriad Pro Light" panose="020B0403030403020204" pitchFamily="34" charset="0"/>
          </a:endParaRPr>
        </a:p>
      </dgm:t>
    </dgm:pt>
    <dgm:pt modelId="{E96E0DA3-CEC8-4C23-ACB2-C4A14F8A169D}" type="parTrans" cxnId="{225AF320-957E-4293-A6E7-79BDBE8B399F}">
      <dgm:prSet/>
      <dgm:spPr/>
      <dgm:t>
        <a:bodyPr/>
        <a:lstStyle/>
        <a:p>
          <a:endParaRPr lang="sk-SK"/>
        </a:p>
      </dgm:t>
    </dgm:pt>
    <dgm:pt modelId="{C7D7F0D8-AB07-440B-B050-C47F6E38439B}" type="sibTrans" cxnId="{225AF320-957E-4293-A6E7-79BDBE8B399F}">
      <dgm:prSet/>
      <dgm:spPr>
        <a:solidFill>
          <a:srgbClr val="FFCC99">
            <a:alpha val="90000"/>
          </a:srgbClr>
        </a:solidFill>
      </dgm:spPr>
      <dgm:t>
        <a:bodyPr/>
        <a:lstStyle/>
        <a:p>
          <a:endParaRPr lang="sk-SK"/>
        </a:p>
      </dgm:t>
    </dgm:pt>
    <dgm:pt modelId="{90EBED2E-4F43-4212-AE00-AF5CFA19CF9C}" type="pres">
      <dgm:prSet presAssocID="{D89F9F67-BBCB-46FB-A255-1893C507101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706F2708-5A1B-4FDE-B81F-456ADEBF07C7}" type="pres">
      <dgm:prSet presAssocID="{D89F9F67-BBCB-46FB-A255-1893C5071016}" presName="dummyMaxCanvas" presStyleCnt="0">
        <dgm:presLayoutVars/>
      </dgm:prSet>
      <dgm:spPr/>
    </dgm:pt>
    <dgm:pt modelId="{3248DE55-A33A-42BB-BC41-6AA13FFF36B4}" type="pres">
      <dgm:prSet presAssocID="{D89F9F67-BBCB-46FB-A255-1893C5071016}" presName="OneNode_1" presStyleLbl="node1" presStyleIdx="0" presStyleCnt="1" custScaleY="200000" custLinFactNeighborY="-2537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225AF320-957E-4293-A6E7-79BDBE8B399F}" srcId="{D89F9F67-BBCB-46FB-A255-1893C5071016}" destId="{27368D15-6631-4595-87CA-EAF595903A3F}" srcOrd="0" destOrd="0" parTransId="{E96E0DA3-CEC8-4C23-ACB2-C4A14F8A169D}" sibTransId="{C7D7F0D8-AB07-440B-B050-C47F6E38439B}"/>
    <dgm:cxn modelId="{3E484FA7-FB95-4780-9177-A17C794174CF}" type="presOf" srcId="{27368D15-6631-4595-87CA-EAF595903A3F}" destId="{3248DE55-A33A-42BB-BC41-6AA13FFF36B4}" srcOrd="0" destOrd="0" presId="urn:microsoft.com/office/officeart/2005/8/layout/vProcess5"/>
    <dgm:cxn modelId="{302FA15F-C037-4475-839F-C2DF0F85139C}" type="presOf" srcId="{D89F9F67-BBCB-46FB-A255-1893C5071016}" destId="{90EBED2E-4F43-4212-AE00-AF5CFA19CF9C}" srcOrd="0" destOrd="0" presId="urn:microsoft.com/office/officeart/2005/8/layout/vProcess5"/>
    <dgm:cxn modelId="{FC8DFCAB-7AB5-4DB9-9213-654B65C77CCA}" type="presParOf" srcId="{90EBED2E-4F43-4212-AE00-AF5CFA19CF9C}" destId="{706F2708-5A1B-4FDE-B81F-456ADEBF07C7}" srcOrd="0" destOrd="0" presId="urn:microsoft.com/office/officeart/2005/8/layout/vProcess5"/>
    <dgm:cxn modelId="{01DA057D-643D-4FBB-8ED7-DEE5E77097DA}" type="presParOf" srcId="{90EBED2E-4F43-4212-AE00-AF5CFA19CF9C}" destId="{3248DE55-A33A-42BB-BC41-6AA13FFF36B4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935865-96E5-43C2-92E1-8E6B4C46EA58}" type="doc">
      <dgm:prSet loTypeId="urn:microsoft.com/office/officeart/2005/8/layout/arrow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189B6873-1131-4395-9521-F3FDAA6EEE1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kumimoji="0" lang="sk-SK" sz="2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Skolar Sans Pro"/>
              <a:ea typeface="Skolar Sans Pro"/>
              <a:cs typeface="Skolar Sans Pro"/>
              <a:sym typeface="Calibri"/>
            </a:rPr>
            <a:t>Školy </a:t>
          </a:r>
          <a:r>
            <a:rPr kumimoji="0" lang="sk-SK" sz="2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Myriad Pro" panose="020B0503030403020204" pitchFamily="34" charset="0"/>
              <a:ea typeface="Skolar Sans Pro"/>
              <a:cs typeface="Skolar Sans Pro"/>
              <a:sym typeface="Calibri"/>
            </a:rPr>
            <a:t>nevzdelávajú</a:t>
          </a:r>
          <a:endParaRPr kumimoji="0" lang="sk-SK" sz="2800" b="1" i="0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FillTx/>
            <a:latin typeface="Myriad Pro" panose="020B0503030403020204" pitchFamily="34" charset="0"/>
            <a:ea typeface="Skolar Sans Pro"/>
            <a:cs typeface="Skolar Sans Pro"/>
            <a:sym typeface="Calibri"/>
          </a:endParaRPr>
        </a:p>
      </dgm:t>
    </dgm:pt>
    <dgm:pt modelId="{75535E07-BC3F-453F-BAEB-D45339F2BE40}" type="parTrans" cxnId="{AFDC9AB6-1F85-40EB-9B2C-EBA652BD5607}">
      <dgm:prSet/>
      <dgm:spPr/>
      <dgm:t>
        <a:bodyPr/>
        <a:lstStyle/>
        <a:p>
          <a:endParaRPr lang="sk-SK"/>
        </a:p>
      </dgm:t>
    </dgm:pt>
    <dgm:pt modelId="{398FBCF0-4CFF-405D-83A4-966AFA520867}" type="sibTrans" cxnId="{AFDC9AB6-1F85-40EB-9B2C-EBA652BD5607}">
      <dgm:prSet/>
      <dgm:spPr/>
      <dgm:t>
        <a:bodyPr/>
        <a:lstStyle/>
        <a:p>
          <a:endParaRPr lang="sk-SK"/>
        </a:p>
      </dgm:t>
    </dgm:pt>
    <dgm:pt modelId="{9FE7C209-EE41-47E7-9360-07157148CEEE}">
      <dgm:prSet phldrT="[Text]" custT="1"/>
      <dgm:spPr/>
      <dgm:t>
        <a:bodyPr/>
        <a:lstStyle/>
        <a:p>
          <a:r>
            <a:rPr kumimoji="0" lang="sk-SK" sz="2800" b="1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Myriad Pro" panose="020B0503030403020204" pitchFamily="34" charset="0"/>
              <a:ea typeface="Skolar Sans Pro"/>
              <a:cs typeface="Skolar Sans Pro"/>
            </a:rPr>
            <a:t>Úrady práce neponúkajú</a:t>
          </a:r>
          <a:endParaRPr kumimoji="0" lang="sk-SK" sz="2800" b="1" i="0" u="none" strike="noStrike" cap="none" spc="0" normalizeH="0" baseline="0" dirty="0">
            <a:ln>
              <a:noFill/>
            </a:ln>
            <a:solidFill>
              <a:schemeClr val="bg1"/>
            </a:solidFill>
            <a:effectLst/>
            <a:uFillTx/>
            <a:latin typeface="Myriad Pro" panose="020B0503030403020204" pitchFamily="34" charset="0"/>
            <a:ea typeface="Skolar Sans Pro"/>
            <a:cs typeface="Skolar Sans Pro"/>
          </a:endParaRPr>
        </a:p>
      </dgm:t>
    </dgm:pt>
    <dgm:pt modelId="{8B65C3D7-776F-4C60-A4F8-699DC76D406D}" type="parTrans" cxnId="{AD684E90-172F-40A6-ACC7-CAED9EC8BE43}">
      <dgm:prSet/>
      <dgm:spPr/>
      <dgm:t>
        <a:bodyPr/>
        <a:lstStyle/>
        <a:p>
          <a:endParaRPr lang="sk-SK"/>
        </a:p>
      </dgm:t>
    </dgm:pt>
    <dgm:pt modelId="{8B053594-3986-4130-B21F-3C5268383FBF}" type="sibTrans" cxnId="{AD684E90-172F-40A6-ACC7-CAED9EC8BE43}">
      <dgm:prSet/>
      <dgm:spPr/>
      <dgm:t>
        <a:bodyPr/>
        <a:lstStyle/>
        <a:p>
          <a:endParaRPr lang="sk-SK"/>
        </a:p>
      </dgm:t>
    </dgm:pt>
    <dgm:pt modelId="{0AD0B805-6305-42A4-B258-643CDCCF019E}" type="pres">
      <dgm:prSet presAssocID="{C8935865-96E5-43C2-92E1-8E6B4C46EA58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8E484EAE-7E4E-441C-A49B-89FC8B34CB72}" type="pres">
      <dgm:prSet presAssocID="{C8935865-96E5-43C2-92E1-8E6B4C46EA58}" presName="ribbon" presStyleLbl="node1" presStyleIdx="0" presStyleCnt="1"/>
      <dgm:spPr>
        <a:solidFill>
          <a:schemeClr val="accent1">
            <a:lumMod val="50000"/>
          </a:schemeClr>
        </a:solidFill>
      </dgm:spPr>
    </dgm:pt>
    <dgm:pt modelId="{E8563951-2A53-4837-9E4B-6397C4AC34B2}" type="pres">
      <dgm:prSet presAssocID="{C8935865-96E5-43C2-92E1-8E6B4C46EA58}" presName="leftArrowText" presStyleLbl="node1" presStyleIdx="0" presStyleCnt="1" custScaleX="112428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32C88BC-4EDB-4C7F-B31E-89C8987A4B5C}" type="pres">
      <dgm:prSet presAssocID="{C8935865-96E5-43C2-92E1-8E6B4C46EA58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DF134699-6F8B-4C5C-B910-36E4842E482C}" type="presOf" srcId="{189B6873-1131-4395-9521-F3FDAA6EEE13}" destId="{E8563951-2A53-4837-9E4B-6397C4AC34B2}" srcOrd="0" destOrd="0" presId="urn:microsoft.com/office/officeart/2005/8/layout/arrow6"/>
    <dgm:cxn modelId="{879791A8-B72A-4629-B8B6-6E309C41EB0B}" type="presOf" srcId="{C8935865-96E5-43C2-92E1-8E6B4C46EA58}" destId="{0AD0B805-6305-42A4-B258-643CDCCF019E}" srcOrd="0" destOrd="0" presId="urn:microsoft.com/office/officeart/2005/8/layout/arrow6"/>
    <dgm:cxn modelId="{AD684E90-172F-40A6-ACC7-CAED9EC8BE43}" srcId="{C8935865-96E5-43C2-92E1-8E6B4C46EA58}" destId="{9FE7C209-EE41-47E7-9360-07157148CEEE}" srcOrd="1" destOrd="0" parTransId="{8B65C3D7-776F-4C60-A4F8-699DC76D406D}" sibTransId="{8B053594-3986-4130-B21F-3C5268383FBF}"/>
    <dgm:cxn modelId="{96C9D73F-550D-41A5-ACF0-49F4276A8EC4}" type="presOf" srcId="{9FE7C209-EE41-47E7-9360-07157148CEEE}" destId="{332C88BC-4EDB-4C7F-B31E-89C8987A4B5C}" srcOrd="0" destOrd="0" presId="urn:microsoft.com/office/officeart/2005/8/layout/arrow6"/>
    <dgm:cxn modelId="{AFDC9AB6-1F85-40EB-9B2C-EBA652BD5607}" srcId="{C8935865-96E5-43C2-92E1-8E6B4C46EA58}" destId="{189B6873-1131-4395-9521-F3FDAA6EEE13}" srcOrd="0" destOrd="0" parTransId="{75535E07-BC3F-453F-BAEB-D45339F2BE40}" sibTransId="{398FBCF0-4CFF-405D-83A4-966AFA520867}"/>
    <dgm:cxn modelId="{0B890DB0-38F7-40FB-9EF6-C0D2742EC14A}" type="presParOf" srcId="{0AD0B805-6305-42A4-B258-643CDCCF019E}" destId="{8E484EAE-7E4E-441C-A49B-89FC8B34CB72}" srcOrd="0" destOrd="0" presId="urn:microsoft.com/office/officeart/2005/8/layout/arrow6"/>
    <dgm:cxn modelId="{60EBC7AD-D42E-4436-8468-77C7566A5F2B}" type="presParOf" srcId="{0AD0B805-6305-42A4-B258-643CDCCF019E}" destId="{E8563951-2A53-4837-9E4B-6397C4AC34B2}" srcOrd="1" destOrd="0" presId="urn:microsoft.com/office/officeart/2005/8/layout/arrow6"/>
    <dgm:cxn modelId="{098B1792-53DF-4373-AC13-9EC158C985AE}" type="presParOf" srcId="{0AD0B805-6305-42A4-B258-643CDCCF019E}" destId="{332C88BC-4EDB-4C7F-B31E-89C8987A4B5C}" srcOrd="2" destOrd="0" presId="urn:microsoft.com/office/officeart/2005/8/layout/arrow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2F5FEFE-A617-4826-BA38-430BA4B5FA0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4F9C9A94-2B6F-4EAF-81F6-2BA3C2581D77}">
      <dgm:prSet phldrT="[Text]" custT="1"/>
      <dgm:spPr>
        <a:solidFill>
          <a:srgbClr val="FF0000"/>
        </a:solidFill>
      </dgm:spPr>
      <dgm:t>
        <a:bodyPr/>
        <a:lstStyle/>
        <a:p>
          <a:r>
            <a:rPr lang="sk-SK" sz="2200" b="1" dirty="0" smtClean="0">
              <a:latin typeface="Myriad Pro" panose="020B0503030403020204" pitchFamily="34" charset="0"/>
            </a:rPr>
            <a:t>Málo technicky zameraných </a:t>
          </a:r>
          <a:br>
            <a:rPr lang="sk-SK" sz="2200" b="1" dirty="0" smtClean="0">
              <a:latin typeface="Myriad Pro" panose="020B0503030403020204" pitchFamily="34" charset="0"/>
            </a:rPr>
          </a:br>
          <a:r>
            <a:rPr lang="sk-SK" sz="2200" b="1" dirty="0" smtClean="0">
              <a:latin typeface="Myriad Pro" panose="020B0503030403020204" pitchFamily="34" charset="0"/>
            </a:rPr>
            <a:t>SŠ a VŠ nedostatok absolventov</a:t>
          </a:r>
          <a:endParaRPr lang="sk-SK" sz="2200" b="1" dirty="0">
            <a:latin typeface="Myriad Pro" panose="020B0503030403020204" pitchFamily="34" charset="0"/>
          </a:endParaRPr>
        </a:p>
      </dgm:t>
    </dgm:pt>
    <dgm:pt modelId="{D05116D5-5790-4629-A477-84D6B1676094}" type="parTrans" cxnId="{27841C32-5B0B-4954-A3AE-D6B4F68B9D23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307C4D4E-3F10-42A5-B30D-7ED83B1443E9}" type="sibTrans" cxnId="{27841C32-5B0B-4954-A3AE-D6B4F68B9D23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696F9EC9-0027-4B27-9CFC-F90055B4DF1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Zlý systém financovania škôl - normatívy</a:t>
          </a:r>
          <a:endParaRPr lang="sk-SK" b="1" dirty="0">
            <a:latin typeface="Myriad Pro" panose="020B0503030403020204" pitchFamily="34" charset="0"/>
          </a:endParaRPr>
        </a:p>
      </dgm:t>
    </dgm:pt>
    <dgm:pt modelId="{A266E6B0-3C45-4590-B1C5-2AD2998887AA}" type="parTrans" cxnId="{122D9A07-B851-4E05-B37E-7A58616D5B68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D4A19D34-42DE-4A48-A127-D1EFE54D914E}" type="sibTrans" cxnId="{122D9A07-B851-4E05-B37E-7A58616D5B68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F26BF9A7-DBA0-45E2-B1B1-023D9DAECDE1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Nezáujem detí,</a:t>
          </a:r>
          <a:br>
            <a:rPr lang="sk-SK" b="1" dirty="0" smtClean="0">
              <a:latin typeface="Myriad Pro" panose="020B0503030403020204" pitchFamily="34" charset="0"/>
            </a:rPr>
          </a:br>
          <a:r>
            <a:rPr lang="sk-SK" b="1" dirty="0" smtClean="0">
              <a:latin typeface="Myriad Pro" panose="020B0503030403020204" pitchFamily="34" charset="0"/>
            </a:rPr>
            <a:t> hľadanie ľahšej cesty</a:t>
          </a:r>
          <a:endParaRPr lang="sk-SK" b="1" dirty="0">
            <a:latin typeface="Myriad Pro" panose="020B0503030403020204" pitchFamily="34" charset="0"/>
          </a:endParaRPr>
        </a:p>
      </dgm:t>
    </dgm:pt>
    <dgm:pt modelId="{672954DA-922D-4E09-B936-4FBC9823EE72}" type="parTrans" cxnId="{08A147F3-FC54-4708-9F02-736903D02E8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F9173830-32CB-4732-A4E7-D78DDADE0CC8}" type="sibTrans" cxnId="{08A147F3-FC54-4708-9F02-736903D02E8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DC7499FE-936C-4B42-871C-F3A43C45DB8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Vplyv kamarátov, rodiny ...</a:t>
          </a:r>
          <a:endParaRPr lang="sk-SK" b="1" dirty="0">
            <a:latin typeface="Myriad Pro" panose="020B0503030403020204" pitchFamily="34" charset="0"/>
          </a:endParaRPr>
        </a:p>
      </dgm:t>
    </dgm:pt>
    <dgm:pt modelId="{D6248912-3680-450C-A3A3-34D372EE883C}" type="parTrans" cxnId="{443F5416-8BB7-438A-8E06-EDEB3B575CF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0CEA4D1D-A696-4073-AB9E-8C4D852500FB}" type="sibTrans" cxnId="{443F5416-8BB7-438A-8E06-EDEB3B575CF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325A25B6-2A8E-4348-BE81-048BB70F6412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Nedostatočná technická výchova </a:t>
          </a:r>
          <a:br>
            <a:rPr lang="sk-SK" b="1" dirty="0" smtClean="0">
              <a:latin typeface="Myriad Pro" panose="020B0503030403020204" pitchFamily="34" charset="0"/>
            </a:rPr>
          </a:br>
          <a:r>
            <a:rPr lang="sk-SK" b="1" dirty="0" smtClean="0">
              <a:latin typeface="Myriad Pro" panose="020B0503030403020204" pitchFamily="34" charset="0"/>
            </a:rPr>
            <a:t>na ZŠ</a:t>
          </a:r>
          <a:endParaRPr lang="sk-SK" b="1" dirty="0">
            <a:latin typeface="Myriad Pro" panose="020B0503030403020204" pitchFamily="34" charset="0"/>
          </a:endParaRPr>
        </a:p>
      </dgm:t>
    </dgm:pt>
    <dgm:pt modelId="{EA1C6BA0-933E-4CD9-9E37-BAC766A6413F}" type="parTrans" cxnId="{05992BB3-32FC-4CB5-BFE0-FC91A1E4FA42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99241837-9490-49AD-9533-83C9CB28105C}" type="sibTrans" cxnId="{05992BB3-32FC-4CB5-BFE0-FC91A1E4FA42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FC8092D5-C1EC-4D4D-9E0F-8A6B745CDF9C}" type="pres">
      <dgm:prSet presAssocID="{A2F5FEFE-A617-4826-BA38-430BA4B5FA0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692CC83-D28C-4B47-ACD7-4771B1C15850}" type="pres">
      <dgm:prSet presAssocID="{4F9C9A94-2B6F-4EAF-81F6-2BA3C2581D77}" presName="centerShape" presStyleLbl="node0" presStyleIdx="0" presStyleCnt="1" custScaleX="119182" custScaleY="120147"/>
      <dgm:spPr/>
      <dgm:t>
        <a:bodyPr/>
        <a:lstStyle/>
        <a:p>
          <a:endParaRPr lang="sk-SK"/>
        </a:p>
      </dgm:t>
    </dgm:pt>
    <dgm:pt modelId="{650426AB-1370-42B5-96E2-5FE38ACDBB28}" type="pres">
      <dgm:prSet presAssocID="{696F9EC9-0027-4B27-9CFC-F90055B4DF1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2E8B2A2-ACF3-4E96-AFBA-4C0A8D9DD7F3}" type="pres">
      <dgm:prSet presAssocID="{696F9EC9-0027-4B27-9CFC-F90055B4DF1C}" presName="dummy" presStyleCnt="0"/>
      <dgm:spPr/>
    </dgm:pt>
    <dgm:pt modelId="{20D1AAB4-DABB-470C-AE1F-BAAB0BB6ABF7}" type="pres">
      <dgm:prSet presAssocID="{D4A19D34-42DE-4A48-A127-D1EFE54D914E}" presName="sibTrans" presStyleLbl="sibTrans2D1" presStyleIdx="0" presStyleCnt="4"/>
      <dgm:spPr/>
      <dgm:t>
        <a:bodyPr/>
        <a:lstStyle/>
        <a:p>
          <a:endParaRPr lang="sk-SK"/>
        </a:p>
      </dgm:t>
    </dgm:pt>
    <dgm:pt modelId="{675A4FAA-9655-4048-AB46-B90681A95B89}" type="pres">
      <dgm:prSet presAssocID="{F26BF9A7-DBA0-45E2-B1B1-023D9DAECD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6DC0CDE-20A9-4E29-A1E9-7F15E38007F7}" type="pres">
      <dgm:prSet presAssocID="{F26BF9A7-DBA0-45E2-B1B1-023D9DAECDE1}" presName="dummy" presStyleCnt="0"/>
      <dgm:spPr/>
    </dgm:pt>
    <dgm:pt modelId="{9E4D92FD-FEBF-468E-8B0F-06C9365D2747}" type="pres">
      <dgm:prSet presAssocID="{F9173830-32CB-4732-A4E7-D78DDADE0CC8}" presName="sibTrans" presStyleLbl="sibTrans2D1" presStyleIdx="1" presStyleCnt="4"/>
      <dgm:spPr/>
      <dgm:t>
        <a:bodyPr/>
        <a:lstStyle/>
        <a:p>
          <a:endParaRPr lang="sk-SK"/>
        </a:p>
      </dgm:t>
    </dgm:pt>
    <dgm:pt modelId="{2C5F9FE4-BCEE-4848-A76D-96E661AE2249}" type="pres">
      <dgm:prSet presAssocID="{DC7499FE-936C-4B42-871C-F3A43C45DB8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3768D656-4836-4ABB-9E5D-0A4628420C64}" type="pres">
      <dgm:prSet presAssocID="{DC7499FE-936C-4B42-871C-F3A43C45DB8D}" presName="dummy" presStyleCnt="0"/>
      <dgm:spPr/>
    </dgm:pt>
    <dgm:pt modelId="{C52433A1-7DAD-463F-B29A-DC0E765DD93E}" type="pres">
      <dgm:prSet presAssocID="{0CEA4D1D-A696-4073-AB9E-8C4D852500FB}" presName="sibTrans" presStyleLbl="sibTrans2D1" presStyleIdx="2" presStyleCnt="4"/>
      <dgm:spPr/>
      <dgm:t>
        <a:bodyPr/>
        <a:lstStyle/>
        <a:p>
          <a:endParaRPr lang="sk-SK"/>
        </a:p>
      </dgm:t>
    </dgm:pt>
    <dgm:pt modelId="{C49662EC-179C-42BD-A0DF-240010CBBF2D}" type="pres">
      <dgm:prSet presAssocID="{325A25B6-2A8E-4348-BE81-048BB70F641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441FE1E-2B2E-47D5-8219-E85AFEEEA6B9}" type="pres">
      <dgm:prSet presAssocID="{325A25B6-2A8E-4348-BE81-048BB70F6412}" presName="dummy" presStyleCnt="0"/>
      <dgm:spPr/>
    </dgm:pt>
    <dgm:pt modelId="{32E72B9D-F08F-4B33-908E-5260347C53FC}" type="pres">
      <dgm:prSet presAssocID="{99241837-9490-49AD-9533-83C9CB28105C}" presName="sibTrans" presStyleLbl="sibTrans2D1" presStyleIdx="3" presStyleCnt="4"/>
      <dgm:spPr/>
      <dgm:t>
        <a:bodyPr/>
        <a:lstStyle/>
        <a:p>
          <a:endParaRPr lang="sk-SK"/>
        </a:p>
      </dgm:t>
    </dgm:pt>
  </dgm:ptLst>
  <dgm:cxnLst>
    <dgm:cxn modelId="{08A147F3-FC54-4708-9F02-736903D02E8C}" srcId="{4F9C9A94-2B6F-4EAF-81F6-2BA3C2581D77}" destId="{F26BF9A7-DBA0-45E2-B1B1-023D9DAECDE1}" srcOrd="1" destOrd="0" parTransId="{672954DA-922D-4E09-B936-4FBC9823EE72}" sibTransId="{F9173830-32CB-4732-A4E7-D78DDADE0CC8}"/>
    <dgm:cxn modelId="{83BC6DEF-FF62-4E1B-9409-6A921E382FB4}" type="presOf" srcId="{325A25B6-2A8E-4348-BE81-048BB70F6412}" destId="{C49662EC-179C-42BD-A0DF-240010CBBF2D}" srcOrd="0" destOrd="0" presId="urn:microsoft.com/office/officeart/2005/8/layout/radial6"/>
    <dgm:cxn modelId="{EFAE93E6-0AE9-4479-9CD6-8C5B8D685C21}" type="presOf" srcId="{A2F5FEFE-A617-4826-BA38-430BA4B5FA05}" destId="{FC8092D5-C1EC-4D4D-9E0F-8A6B745CDF9C}" srcOrd="0" destOrd="0" presId="urn:microsoft.com/office/officeart/2005/8/layout/radial6"/>
    <dgm:cxn modelId="{B508D905-0CD1-4487-BC96-28954F7C5FB9}" type="presOf" srcId="{0CEA4D1D-A696-4073-AB9E-8C4D852500FB}" destId="{C52433A1-7DAD-463F-B29A-DC0E765DD93E}" srcOrd="0" destOrd="0" presId="urn:microsoft.com/office/officeart/2005/8/layout/radial6"/>
    <dgm:cxn modelId="{A1830D97-1412-4C3F-839E-A218A8D5459B}" type="presOf" srcId="{4F9C9A94-2B6F-4EAF-81F6-2BA3C2581D77}" destId="{2692CC83-D28C-4B47-ACD7-4771B1C15850}" srcOrd="0" destOrd="0" presId="urn:microsoft.com/office/officeart/2005/8/layout/radial6"/>
    <dgm:cxn modelId="{27841C32-5B0B-4954-A3AE-D6B4F68B9D23}" srcId="{A2F5FEFE-A617-4826-BA38-430BA4B5FA05}" destId="{4F9C9A94-2B6F-4EAF-81F6-2BA3C2581D77}" srcOrd="0" destOrd="0" parTransId="{D05116D5-5790-4629-A477-84D6B1676094}" sibTransId="{307C4D4E-3F10-42A5-B30D-7ED83B1443E9}"/>
    <dgm:cxn modelId="{443F5416-8BB7-438A-8E06-EDEB3B575CFC}" srcId="{4F9C9A94-2B6F-4EAF-81F6-2BA3C2581D77}" destId="{DC7499FE-936C-4B42-871C-F3A43C45DB8D}" srcOrd="2" destOrd="0" parTransId="{D6248912-3680-450C-A3A3-34D372EE883C}" sibTransId="{0CEA4D1D-A696-4073-AB9E-8C4D852500FB}"/>
    <dgm:cxn modelId="{B8152E31-8F0C-4013-B77E-6E7A5F03A632}" type="presOf" srcId="{F9173830-32CB-4732-A4E7-D78DDADE0CC8}" destId="{9E4D92FD-FEBF-468E-8B0F-06C9365D2747}" srcOrd="0" destOrd="0" presId="urn:microsoft.com/office/officeart/2005/8/layout/radial6"/>
    <dgm:cxn modelId="{122D9A07-B851-4E05-B37E-7A58616D5B68}" srcId="{4F9C9A94-2B6F-4EAF-81F6-2BA3C2581D77}" destId="{696F9EC9-0027-4B27-9CFC-F90055B4DF1C}" srcOrd="0" destOrd="0" parTransId="{A266E6B0-3C45-4590-B1C5-2AD2998887AA}" sibTransId="{D4A19D34-42DE-4A48-A127-D1EFE54D914E}"/>
    <dgm:cxn modelId="{5D2693EA-EB1A-438E-B2BC-520AEC30956E}" type="presOf" srcId="{F26BF9A7-DBA0-45E2-B1B1-023D9DAECDE1}" destId="{675A4FAA-9655-4048-AB46-B90681A95B89}" srcOrd="0" destOrd="0" presId="urn:microsoft.com/office/officeart/2005/8/layout/radial6"/>
    <dgm:cxn modelId="{5DC16C0D-0DBF-4366-AF81-1C9C297D621D}" type="presOf" srcId="{D4A19D34-42DE-4A48-A127-D1EFE54D914E}" destId="{20D1AAB4-DABB-470C-AE1F-BAAB0BB6ABF7}" srcOrd="0" destOrd="0" presId="urn:microsoft.com/office/officeart/2005/8/layout/radial6"/>
    <dgm:cxn modelId="{C54DA7DA-CBF3-4262-BD39-29264EE79A44}" type="presOf" srcId="{696F9EC9-0027-4B27-9CFC-F90055B4DF1C}" destId="{650426AB-1370-42B5-96E2-5FE38ACDBB28}" srcOrd="0" destOrd="0" presId="urn:microsoft.com/office/officeart/2005/8/layout/radial6"/>
    <dgm:cxn modelId="{E979EA96-355D-4934-A26D-467E599FE0A0}" type="presOf" srcId="{DC7499FE-936C-4B42-871C-F3A43C45DB8D}" destId="{2C5F9FE4-BCEE-4848-A76D-96E661AE2249}" srcOrd="0" destOrd="0" presId="urn:microsoft.com/office/officeart/2005/8/layout/radial6"/>
    <dgm:cxn modelId="{CB760F31-6E3F-4FC7-8AE7-98118667D6F2}" type="presOf" srcId="{99241837-9490-49AD-9533-83C9CB28105C}" destId="{32E72B9D-F08F-4B33-908E-5260347C53FC}" srcOrd="0" destOrd="0" presId="urn:microsoft.com/office/officeart/2005/8/layout/radial6"/>
    <dgm:cxn modelId="{05992BB3-32FC-4CB5-BFE0-FC91A1E4FA42}" srcId="{4F9C9A94-2B6F-4EAF-81F6-2BA3C2581D77}" destId="{325A25B6-2A8E-4348-BE81-048BB70F6412}" srcOrd="3" destOrd="0" parTransId="{EA1C6BA0-933E-4CD9-9E37-BAC766A6413F}" sibTransId="{99241837-9490-49AD-9533-83C9CB28105C}"/>
    <dgm:cxn modelId="{FC370B81-63C0-45A2-9A0A-805ADAE9439C}" type="presParOf" srcId="{FC8092D5-C1EC-4D4D-9E0F-8A6B745CDF9C}" destId="{2692CC83-D28C-4B47-ACD7-4771B1C15850}" srcOrd="0" destOrd="0" presId="urn:microsoft.com/office/officeart/2005/8/layout/radial6"/>
    <dgm:cxn modelId="{54D899D5-35C7-4D63-B53C-6ACC066C6AEE}" type="presParOf" srcId="{FC8092D5-C1EC-4D4D-9E0F-8A6B745CDF9C}" destId="{650426AB-1370-42B5-96E2-5FE38ACDBB28}" srcOrd="1" destOrd="0" presId="urn:microsoft.com/office/officeart/2005/8/layout/radial6"/>
    <dgm:cxn modelId="{3C9F0C78-1F07-4B2D-99CB-0CAF6221EE81}" type="presParOf" srcId="{FC8092D5-C1EC-4D4D-9E0F-8A6B745CDF9C}" destId="{02E8B2A2-ACF3-4E96-AFBA-4C0A8D9DD7F3}" srcOrd="2" destOrd="0" presId="urn:microsoft.com/office/officeart/2005/8/layout/radial6"/>
    <dgm:cxn modelId="{5155938D-ABA9-4D39-8303-ACDF9B0887BB}" type="presParOf" srcId="{FC8092D5-C1EC-4D4D-9E0F-8A6B745CDF9C}" destId="{20D1AAB4-DABB-470C-AE1F-BAAB0BB6ABF7}" srcOrd="3" destOrd="0" presId="urn:microsoft.com/office/officeart/2005/8/layout/radial6"/>
    <dgm:cxn modelId="{D76BE61B-872E-43A5-A4D3-320FCE0301D6}" type="presParOf" srcId="{FC8092D5-C1EC-4D4D-9E0F-8A6B745CDF9C}" destId="{675A4FAA-9655-4048-AB46-B90681A95B89}" srcOrd="4" destOrd="0" presId="urn:microsoft.com/office/officeart/2005/8/layout/radial6"/>
    <dgm:cxn modelId="{A103F5B3-9A5E-4F85-83AA-2D2B34003CA5}" type="presParOf" srcId="{FC8092D5-C1EC-4D4D-9E0F-8A6B745CDF9C}" destId="{D6DC0CDE-20A9-4E29-A1E9-7F15E38007F7}" srcOrd="5" destOrd="0" presId="urn:microsoft.com/office/officeart/2005/8/layout/radial6"/>
    <dgm:cxn modelId="{89AF339A-4966-4EFE-A989-8680543B1D86}" type="presParOf" srcId="{FC8092D5-C1EC-4D4D-9E0F-8A6B745CDF9C}" destId="{9E4D92FD-FEBF-468E-8B0F-06C9365D2747}" srcOrd="6" destOrd="0" presId="urn:microsoft.com/office/officeart/2005/8/layout/radial6"/>
    <dgm:cxn modelId="{7B4C9968-7411-4F47-8FA9-4547D5875985}" type="presParOf" srcId="{FC8092D5-C1EC-4D4D-9E0F-8A6B745CDF9C}" destId="{2C5F9FE4-BCEE-4848-A76D-96E661AE2249}" srcOrd="7" destOrd="0" presId="urn:microsoft.com/office/officeart/2005/8/layout/radial6"/>
    <dgm:cxn modelId="{DBF04ABF-B9AD-41A0-AEBC-40F24E779810}" type="presParOf" srcId="{FC8092D5-C1EC-4D4D-9E0F-8A6B745CDF9C}" destId="{3768D656-4836-4ABB-9E5D-0A4628420C64}" srcOrd="8" destOrd="0" presId="urn:microsoft.com/office/officeart/2005/8/layout/radial6"/>
    <dgm:cxn modelId="{B4F4528B-D123-4C26-8F8D-0EAB24A68468}" type="presParOf" srcId="{FC8092D5-C1EC-4D4D-9E0F-8A6B745CDF9C}" destId="{C52433A1-7DAD-463F-B29A-DC0E765DD93E}" srcOrd="9" destOrd="0" presId="urn:microsoft.com/office/officeart/2005/8/layout/radial6"/>
    <dgm:cxn modelId="{F8FE6D1E-E9EB-4228-8C7A-51B677DC81A3}" type="presParOf" srcId="{FC8092D5-C1EC-4D4D-9E0F-8A6B745CDF9C}" destId="{C49662EC-179C-42BD-A0DF-240010CBBF2D}" srcOrd="10" destOrd="0" presId="urn:microsoft.com/office/officeart/2005/8/layout/radial6"/>
    <dgm:cxn modelId="{8E3B2143-6E2C-49DF-899D-0ADC45044846}" type="presParOf" srcId="{FC8092D5-C1EC-4D4D-9E0F-8A6B745CDF9C}" destId="{B441FE1E-2B2E-47D5-8219-E85AFEEEA6B9}" srcOrd="11" destOrd="0" presId="urn:microsoft.com/office/officeart/2005/8/layout/radial6"/>
    <dgm:cxn modelId="{A8BBB813-1C16-46A9-A0EC-C97282EEC067}" type="presParOf" srcId="{FC8092D5-C1EC-4D4D-9E0F-8A6B745CDF9C}" destId="{32E72B9D-F08F-4B33-908E-5260347C53F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E0CC72-C179-4BDE-ABF2-03761ED00DBB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FA4E9A9-85D4-44CB-9153-3B0B73E6FF34}">
      <dgm:prSet phldrT="[Text]"/>
      <dgm:spPr/>
      <dgm:t>
        <a:bodyPr/>
        <a:lstStyle/>
        <a:p>
          <a:r>
            <a:rPr lang="sk-SK" dirty="0" smtClean="0">
              <a:latin typeface="Myriad Pro" panose="020B0503030403020204" pitchFamily="34" charset="0"/>
            </a:rPr>
            <a:t>Mediálna podpora – inzercia, lokálne médiá</a:t>
          </a:r>
          <a:endParaRPr lang="sk-SK" dirty="0">
            <a:latin typeface="Myriad Pro" panose="020B0503030403020204" pitchFamily="34" charset="0"/>
          </a:endParaRPr>
        </a:p>
      </dgm:t>
    </dgm:pt>
    <dgm:pt modelId="{2A5768B1-9D1F-40D4-B97B-ECF080ED1928}" type="parTrans" cxnId="{150F3110-7560-4D7D-96CB-DF331CEEF2E3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FF3E0894-A382-4AE3-9322-86472A3AB915}" type="sibTrans" cxnId="{150F3110-7560-4D7D-96CB-DF331CEEF2E3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49F47F3B-01E1-4B49-8337-35B3A975E7E7}">
      <dgm:prSet phldrT="[Text]"/>
      <dgm:spPr/>
      <dgm:t>
        <a:bodyPr/>
        <a:lstStyle/>
        <a:p>
          <a:r>
            <a:rPr lang="sk-SK" dirty="0" smtClean="0">
              <a:latin typeface="Myriad Pro" panose="020B0503030403020204" pitchFamily="34" charset="0"/>
            </a:rPr>
            <a:t>Hmotná </a:t>
          </a:r>
          <a:br>
            <a:rPr lang="sk-SK" dirty="0" smtClean="0">
              <a:latin typeface="Myriad Pro" panose="020B0503030403020204" pitchFamily="34" charset="0"/>
            </a:rPr>
          </a:br>
          <a:r>
            <a:rPr lang="sk-SK" dirty="0" smtClean="0">
              <a:latin typeface="Myriad Pro" panose="020B0503030403020204" pitchFamily="34" charset="0"/>
            </a:rPr>
            <a:t>a finančná podpora základných škôl</a:t>
          </a:r>
          <a:endParaRPr lang="sk-SK" dirty="0">
            <a:latin typeface="Myriad Pro" panose="020B0503030403020204" pitchFamily="34" charset="0"/>
          </a:endParaRPr>
        </a:p>
      </dgm:t>
    </dgm:pt>
    <dgm:pt modelId="{6A37299A-3AA2-49D7-A352-2BF1217F9574}" type="parTrans" cxnId="{75ACF5CE-D189-4C42-985F-C7753758E60B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577C3626-E257-46C9-BC2E-5B31D99B6098}" type="sibTrans" cxnId="{75ACF5CE-D189-4C42-985F-C7753758E60B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8A467807-2E62-4CCF-99DD-6B078A8DF1D5}">
      <dgm:prSet phldrT="[Text]"/>
      <dgm:spPr/>
      <dgm:t>
        <a:bodyPr/>
        <a:lstStyle/>
        <a:p>
          <a:r>
            <a:rPr lang="sk-SK" dirty="0" smtClean="0">
              <a:latin typeface="Myriad Pro" panose="020B0503030403020204" pitchFamily="34" charset="0"/>
            </a:rPr>
            <a:t>Náborové aktivity na základných školách</a:t>
          </a:r>
          <a:endParaRPr lang="sk-SK" dirty="0">
            <a:latin typeface="Myriad Pro" panose="020B0503030403020204" pitchFamily="34" charset="0"/>
          </a:endParaRPr>
        </a:p>
      </dgm:t>
    </dgm:pt>
    <dgm:pt modelId="{C79A9432-FBA2-45F8-B57A-9D106FDF03FE}" type="parTrans" cxnId="{8EFFBDCB-1B95-4A42-9655-EB9B646BF8C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FD3701DF-6240-4365-9628-6624E3E1E27D}" type="sibTrans" cxnId="{8EFFBDCB-1B95-4A42-9655-EB9B646BF8C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709C7237-5691-4492-B2DE-C932E862D41F}" type="pres">
      <dgm:prSet presAssocID="{A4E0CC72-C179-4BDE-ABF2-03761ED00DBB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037C9F97-10CB-4D5A-81EE-E2D64AD232B5}" type="pres">
      <dgm:prSet presAssocID="{BFA4E9A9-85D4-44CB-9153-3B0B73E6FF34}" presName="composite" presStyleCnt="0"/>
      <dgm:spPr/>
    </dgm:pt>
    <dgm:pt modelId="{8CF6F005-4501-4F40-A248-F334CC1170D7}" type="pres">
      <dgm:prSet presAssocID="{BFA4E9A9-85D4-44CB-9153-3B0B73E6FF34}" presName="LShape" presStyleLbl="alignNode1" presStyleIdx="0" presStyleCnt="5"/>
      <dgm:spPr>
        <a:solidFill>
          <a:schemeClr val="accent5">
            <a:lumMod val="40000"/>
            <a:lumOff val="60000"/>
          </a:schemeClr>
        </a:solidFill>
      </dgm:spPr>
    </dgm:pt>
    <dgm:pt modelId="{F4DECBFC-02D3-40AA-B6D4-2A54AC506603}" type="pres">
      <dgm:prSet presAssocID="{BFA4E9A9-85D4-44CB-9153-3B0B73E6FF34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45B2A26-2738-4E4F-AEBC-CD3FCF187BC7}" type="pres">
      <dgm:prSet presAssocID="{BFA4E9A9-85D4-44CB-9153-3B0B73E6FF34}" presName="Triangle" presStyleLbl="alignNode1" presStyleIdx="1" presStyleCnt="5"/>
      <dgm:spPr/>
    </dgm:pt>
    <dgm:pt modelId="{CDC42EE1-C354-4F52-9B43-8E0D40232A41}" type="pres">
      <dgm:prSet presAssocID="{FF3E0894-A382-4AE3-9322-86472A3AB915}" presName="sibTrans" presStyleCnt="0"/>
      <dgm:spPr/>
    </dgm:pt>
    <dgm:pt modelId="{0409867C-B84C-477F-95BB-4F7A36C6703C}" type="pres">
      <dgm:prSet presAssocID="{FF3E0894-A382-4AE3-9322-86472A3AB915}" presName="space" presStyleCnt="0"/>
      <dgm:spPr/>
    </dgm:pt>
    <dgm:pt modelId="{10B007E9-E2B7-4CCB-8EB0-74989BA2C9AB}" type="pres">
      <dgm:prSet presAssocID="{49F47F3B-01E1-4B49-8337-35B3A975E7E7}" presName="composite" presStyleCnt="0"/>
      <dgm:spPr/>
    </dgm:pt>
    <dgm:pt modelId="{F0E4B9D2-AA2C-4B05-9317-811B3ABEDCEF}" type="pres">
      <dgm:prSet presAssocID="{49F47F3B-01E1-4B49-8337-35B3A975E7E7}" presName="LShape" presStyleLbl="alignNode1" presStyleIdx="2" presStyleCnt="5"/>
      <dgm:spPr>
        <a:solidFill>
          <a:schemeClr val="accent5">
            <a:lumMod val="60000"/>
            <a:lumOff val="40000"/>
          </a:schemeClr>
        </a:solidFill>
      </dgm:spPr>
    </dgm:pt>
    <dgm:pt modelId="{77C115F0-4265-4D7A-9368-EF4941881028}" type="pres">
      <dgm:prSet presAssocID="{49F47F3B-01E1-4B49-8337-35B3A975E7E7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EBEEF208-F18F-4E14-A95A-675850A0EE40}" type="pres">
      <dgm:prSet presAssocID="{49F47F3B-01E1-4B49-8337-35B3A975E7E7}" presName="Triangle" presStyleLbl="alignNode1" presStyleIdx="3" presStyleCnt="5"/>
      <dgm:spPr/>
    </dgm:pt>
    <dgm:pt modelId="{5461D1CC-989A-45E6-9F62-3A7C96CC17C6}" type="pres">
      <dgm:prSet presAssocID="{577C3626-E257-46C9-BC2E-5B31D99B6098}" presName="sibTrans" presStyleCnt="0"/>
      <dgm:spPr/>
    </dgm:pt>
    <dgm:pt modelId="{19A8D006-61D7-4EE4-B5CD-B8E2E7A8BABA}" type="pres">
      <dgm:prSet presAssocID="{577C3626-E257-46C9-BC2E-5B31D99B6098}" presName="space" presStyleCnt="0"/>
      <dgm:spPr/>
    </dgm:pt>
    <dgm:pt modelId="{11D7E3A9-A810-44EF-86A0-81CC1F31066B}" type="pres">
      <dgm:prSet presAssocID="{8A467807-2E62-4CCF-99DD-6B078A8DF1D5}" presName="composite" presStyleCnt="0"/>
      <dgm:spPr/>
    </dgm:pt>
    <dgm:pt modelId="{CD63BAEF-CBDD-4CF5-A8D4-CEB89AE970F3}" type="pres">
      <dgm:prSet presAssocID="{8A467807-2E62-4CCF-99DD-6B078A8DF1D5}" presName="LShape" presStyleLbl="alignNode1" presStyleIdx="4" presStyleCnt="5"/>
      <dgm:spPr>
        <a:solidFill>
          <a:schemeClr val="accent5">
            <a:lumMod val="75000"/>
          </a:schemeClr>
        </a:solidFill>
      </dgm:spPr>
    </dgm:pt>
    <dgm:pt modelId="{164A0861-3315-4261-9D60-4C59178A5CD8}" type="pres">
      <dgm:prSet presAssocID="{8A467807-2E62-4CCF-99DD-6B078A8DF1D5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FBF6E9CC-AAA6-47A1-8F3D-2C3C1E01261E}" type="presOf" srcId="{BFA4E9A9-85D4-44CB-9153-3B0B73E6FF34}" destId="{F4DECBFC-02D3-40AA-B6D4-2A54AC506603}" srcOrd="0" destOrd="0" presId="urn:microsoft.com/office/officeart/2009/3/layout/StepUpProcess"/>
    <dgm:cxn modelId="{75ACF5CE-D189-4C42-985F-C7753758E60B}" srcId="{A4E0CC72-C179-4BDE-ABF2-03761ED00DBB}" destId="{49F47F3B-01E1-4B49-8337-35B3A975E7E7}" srcOrd="1" destOrd="0" parTransId="{6A37299A-3AA2-49D7-A352-2BF1217F9574}" sibTransId="{577C3626-E257-46C9-BC2E-5B31D99B6098}"/>
    <dgm:cxn modelId="{2C2580B2-36A3-428B-8D87-35DE497C02DA}" type="presOf" srcId="{8A467807-2E62-4CCF-99DD-6B078A8DF1D5}" destId="{164A0861-3315-4261-9D60-4C59178A5CD8}" srcOrd="0" destOrd="0" presId="urn:microsoft.com/office/officeart/2009/3/layout/StepUpProcess"/>
    <dgm:cxn modelId="{920ABC85-C825-4DBA-BAE8-50C7C8F6CD33}" type="presOf" srcId="{49F47F3B-01E1-4B49-8337-35B3A975E7E7}" destId="{77C115F0-4265-4D7A-9368-EF4941881028}" srcOrd="0" destOrd="0" presId="urn:microsoft.com/office/officeart/2009/3/layout/StepUpProcess"/>
    <dgm:cxn modelId="{150F3110-7560-4D7D-96CB-DF331CEEF2E3}" srcId="{A4E0CC72-C179-4BDE-ABF2-03761ED00DBB}" destId="{BFA4E9A9-85D4-44CB-9153-3B0B73E6FF34}" srcOrd="0" destOrd="0" parTransId="{2A5768B1-9D1F-40D4-B97B-ECF080ED1928}" sibTransId="{FF3E0894-A382-4AE3-9322-86472A3AB915}"/>
    <dgm:cxn modelId="{ABE9CBC1-F817-4BA8-A768-73C46FFAC07F}" type="presOf" srcId="{A4E0CC72-C179-4BDE-ABF2-03761ED00DBB}" destId="{709C7237-5691-4492-B2DE-C932E862D41F}" srcOrd="0" destOrd="0" presId="urn:microsoft.com/office/officeart/2009/3/layout/StepUpProcess"/>
    <dgm:cxn modelId="{8EFFBDCB-1B95-4A42-9655-EB9B646BF8CC}" srcId="{A4E0CC72-C179-4BDE-ABF2-03761ED00DBB}" destId="{8A467807-2E62-4CCF-99DD-6B078A8DF1D5}" srcOrd="2" destOrd="0" parTransId="{C79A9432-FBA2-45F8-B57A-9D106FDF03FE}" sibTransId="{FD3701DF-6240-4365-9628-6624E3E1E27D}"/>
    <dgm:cxn modelId="{94B3E4E8-C87C-4899-87FF-055A80ECB88F}" type="presParOf" srcId="{709C7237-5691-4492-B2DE-C932E862D41F}" destId="{037C9F97-10CB-4D5A-81EE-E2D64AD232B5}" srcOrd="0" destOrd="0" presId="urn:microsoft.com/office/officeart/2009/3/layout/StepUpProcess"/>
    <dgm:cxn modelId="{77E090DA-1055-48AA-A35B-FD0DE452AB5B}" type="presParOf" srcId="{037C9F97-10CB-4D5A-81EE-E2D64AD232B5}" destId="{8CF6F005-4501-4F40-A248-F334CC1170D7}" srcOrd="0" destOrd="0" presId="urn:microsoft.com/office/officeart/2009/3/layout/StepUpProcess"/>
    <dgm:cxn modelId="{C5BA4EE4-0786-4862-87FD-AF360C153032}" type="presParOf" srcId="{037C9F97-10CB-4D5A-81EE-E2D64AD232B5}" destId="{F4DECBFC-02D3-40AA-B6D4-2A54AC506603}" srcOrd="1" destOrd="0" presId="urn:microsoft.com/office/officeart/2009/3/layout/StepUpProcess"/>
    <dgm:cxn modelId="{BD907FE2-2BA0-48A3-B159-74B9F89C1614}" type="presParOf" srcId="{037C9F97-10CB-4D5A-81EE-E2D64AD232B5}" destId="{C45B2A26-2738-4E4F-AEBC-CD3FCF187BC7}" srcOrd="2" destOrd="0" presId="urn:microsoft.com/office/officeart/2009/3/layout/StepUpProcess"/>
    <dgm:cxn modelId="{57B35CB8-601C-4B7B-92CB-862BC3A0C9A2}" type="presParOf" srcId="{709C7237-5691-4492-B2DE-C932E862D41F}" destId="{CDC42EE1-C354-4F52-9B43-8E0D40232A41}" srcOrd="1" destOrd="0" presId="urn:microsoft.com/office/officeart/2009/3/layout/StepUpProcess"/>
    <dgm:cxn modelId="{54BF32DD-763A-457D-9D49-20913CFBA5B5}" type="presParOf" srcId="{CDC42EE1-C354-4F52-9B43-8E0D40232A41}" destId="{0409867C-B84C-477F-95BB-4F7A36C6703C}" srcOrd="0" destOrd="0" presId="urn:microsoft.com/office/officeart/2009/3/layout/StepUpProcess"/>
    <dgm:cxn modelId="{21F5D6F5-E15D-46DE-ACAF-79AA5D12A9F4}" type="presParOf" srcId="{709C7237-5691-4492-B2DE-C932E862D41F}" destId="{10B007E9-E2B7-4CCB-8EB0-74989BA2C9AB}" srcOrd="2" destOrd="0" presId="urn:microsoft.com/office/officeart/2009/3/layout/StepUpProcess"/>
    <dgm:cxn modelId="{C10C8458-4B88-4193-B082-D702A9712294}" type="presParOf" srcId="{10B007E9-E2B7-4CCB-8EB0-74989BA2C9AB}" destId="{F0E4B9D2-AA2C-4B05-9317-811B3ABEDCEF}" srcOrd="0" destOrd="0" presId="urn:microsoft.com/office/officeart/2009/3/layout/StepUpProcess"/>
    <dgm:cxn modelId="{0B6443ED-B612-44F4-94E7-E8E4A48E20EA}" type="presParOf" srcId="{10B007E9-E2B7-4CCB-8EB0-74989BA2C9AB}" destId="{77C115F0-4265-4D7A-9368-EF4941881028}" srcOrd="1" destOrd="0" presId="urn:microsoft.com/office/officeart/2009/3/layout/StepUpProcess"/>
    <dgm:cxn modelId="{78888F37-C73D-4F19-A10D-64E92F5A79B2}" type="presParOf" srcId="{10B007E9-E2B7-4CCB-8EB0-74989BA2C9AB}" destId="{EBEEF208-F18F-4E14-A95A-675850A0EE40}" srcOrd="2" destOrd="0" presId="urn:microsoft.com/office/officeart/2009/3/layout/StepUpProcess"/>
    <dgm:cxn modelId="{F1C74D17-3148-493B-AC0B-084EADFE9385}" type="presParOf" srcId="{709C7237-5691-4492-B2DE-C932E862D41F}" destId="{5461D1CC-989A-45E6-9F62-3A7C96CC17C6}" srcOrd="3" destOrd="0" presId="urn:microsoft.com/office/officeart/2009/3/layout/StepUpProcess"/>
    <dgm:cxn modelId="{9E6015D1-EEC4-4E61-A18C-EAF9F453419F}" type="presParOf" srcId="{5461D1CC-989A-45E6-9F62-3A7C96CC17C6}" destId="{19A8D006-61D7-4EE4-B5CD-B8E2E7A8BABA}" srcOrd="0" destOrd="0" presId="urn:microsoft.com/office/officeart/2009/3/layout/StepUpProcess"/>
    <dgm:cxn modelId="{D8121EBD-4FF8-4176-9559-810AEA19BF0B}" type="presParOf" srcId="{709C7237-5691-4492-B2DE-C932E862D41F}" destId="{11D7E3A9-A810-44EF-86A0-81CC1F31066B}" srcOrd="4" destOrd="0" presId="urn:microsoft.com/office/officeart/2009/3/layout/StepUpProcess"/>
    <dgm:cxn modelId="{2AC1F7CD-57F9-48AA-BA05-96A49DB8876D}" type="presParOf" srcId="{11D7E3A9-A810-44EF-86A0-81CC1F31066B}" destId="{CD63BAEF-CBDD-4CF5-A8D4-CEB89AE970F3}" srcOrd="0" destOrd="0" presId="urn:microsoft.com/office/officeart/2009/3/layout/StepUpProcess"/>
    <dgm:cxn modelId="{6AA740AD-46EC-472C-83A8-87D1F1404944}" type="presParOf" srcId="{11D7E3A9-A810-44EF-86A0-81CC1F31066B}" destId="{164A0861-3315-4261-9D60-4C59178A5CD8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0FF7A34-A3C4-4A43-A006-BEC95078E6AF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066B5000-DE61-43C5-9546-91D6A2A81FC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sz="2400" dirty="0" smtClean="0">
              <a:latin typeface="Myriad Pro" panose="020B0503030403020204" pitchFamily="34" charset="0"/>
            </a:rPr>
            <a:t>Ďalšia generácia silnejšie preferuje plnohodnotný osobný život</a:t>
          </a:r>
          <a:endParaRPr lang="sk-SK" sz="2400" dirty="0">
            <a:latin typeface="Myriad Pro" panose="020B0503030403020204" pitchFamily="34" charset="0"/>
          </a:endParaRPr>
        </a:p>
      </dgm:t>
    </dgm:pt>
    <dgm:pt modelId="{075A2C6F-FB6C-4A98-B408-0A549C2CFC11}" type="parTrans" cxnId="{8C6B6997-8B6A-49DF-BC04-A4F66651A075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00C4317F-225E-4122-B47D-9A1350A49673}" type="sibTrans" cxnId="{8C6B6997-8B6A-49DF-BC04-A4F66651A075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47D70937-F520-4512-9EBF-3E725A1B65B0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sk-SK" sz="2400" b="0" dirty="0" smtClean="0">
              <a:latin typeface="Myriad Pro" panose="020B0503030403020204" pitchFamily="34" charset="0"/>
            </a:rPr>
            <a:t>Chce prácu časovo nenáročnú, v bezpečnom a príjemnom prostredí s vyšším zárobkom</a:t>
          </a:r>
          <a:endParaRPr lang="sk-SK" sz="2400" b="0" dirty="0">
            <a:latin typeface="Myriad Pro" panose="020B0503030403020204" pitchFamily="34" charset="0"/>
          </a:endParaRPr>
        </a:p>
      </dgm:t>
    </dgm:pt>
    <dgm:pt modelId="{E025DA02-F5D9-41CE-AB54-2FA6705200BD}" type="parTrans" cxnId="{5E652591-1626-4826-BD3B-17A9B6437813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87B147AF-9596-4846-A98B-49C97B70541A}" type="sibTrans" cxnId="{5E652591-1626-4826-BD3B-17A9B6437813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90D71534-DAFA-446E-A660-89E94F8373AA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sz="2400" dirty="0" smtClean="0">
              <a:latin typeface="Myriad Pro" panose="020B0503030403020204" pitchFamily="34" charset="0"/>
            </a:rPr>
            <a:t>Napĺňa </a:t>
          </a:r>
          <a:br>
            <a:rPr lang="sk-SK" sz="2400" dirty="0" smtClean="0">
              <a:latin typeface="Myriad Pro" panose="020B0503030403020204" pitchFamily="34" charset="0"/>
            </a:rPr>
          </a:br>
          <a:r>
            <a:rPr lang="sk-SK" sz="2400" dirty="0" smtClean="0">
              <a:latin typeface="Myriad Pro" panose="020B0503030403020204" pitchFamily="34" charset="0"/>
            </a:rPr>
            <a:t>túto predstavu chemický priemysel?</a:t>
          </a:r>
          <a:endParaRPr lang="sk-SK" sz="2400" dirty="0">
            <a:latin typeface="Myriad Pro" panose="020B0503030403020204" pitchFamily="34" charset="0"/>
          </a:endParaRPr>
        </a:p>
      </dgm:t>
    </dgm:pt>
    <dgm:pt modelId="{554CE71E-6E40-48B0-BD16-97DC8A200F8A}" type="parTrans" cxnId="{9A3AA397-7933-4FFB-B655-CC6C163B712D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43589899-3CE7-4BE2-ACCE-1E7499597203}" type="sibTrans" cxnId="{9A3AA397-7933-4FFB-B655-CC6C163B712D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90EE580C-C38C-4547-BE37-D161A7A3A5FE}">
      <dgm:prSet phldrT="[Text]" custT="1"/>
      <dgm:spPr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sk-SK" sz="2400" b="0" dirty="0" smtClean="0">
              <a:latin typeface="Myriad Pro" panose="020B0503030403020204" pitchFamily="34" charset="0"/>
            </a:rPr>
            <a:t>Môže chemický podnik konkurovať zamestnávateľom </a:t>
          </a:r>
          <a:br>
            <a:rPr lang="sk-SK" sz="2400" b="0" dirty="0" smtClean="0">
              <a:latin typeface="Myriad Pro" panose="020B0503030403020204" pitchFamily="34" charset="0"/>
            </a:rPr>
          </a:br>
          <a:r>
            <a:rPr lang="sk-SK" sz="2400" b="0" dirty="0" smtClean="0">
              <a:latin typeface="Myriad Pro" panose="020B0503030403020204" pitchFamily="34" charset="0"/>
            </a:rPr>
            <a:t>s jednozmennou prevádzkou, </a:t>
          </a:r>
          <a:br>
            <a:rPr lang="sk-SK" sz="2400" b="0" dirty="0" smtClean="0">
              <a:latin typeface="Myriad Pro" panose="020B0503030403020204" pitchFamily="34" charset="0"/>
            </a:rPr>
          </a:br>
          <a:r>
            <a:rPr lang="sk-SK" sz="2400" b="0" dirty="0" smtClean="0">
              <a:latin typeface="Myriad Pro" panose="020B0503030403020204" pitchFamily="34" charset="0"/>
            </a:rPr>
            <a:t>s čistými, klimatizovanými  </a:t>
          </a:r>
          <a:br>
            <a:rPr lang="sk-SK" sz="2400" b="0" dirty="0" smtClean="0">
              <a:latin typeface="Myriad Pro" panose="020B0503030403020204" pitchFamily="34" charset="0"/>
            </a:rPr>
          </a:br>
          <a:r>
            <a:rPr lang="sk-SK" sz="2400" b="0" dirty="0" smtClean="0">
              <a:latin typeface="Myriad Pro" panose="020B0503030403020204" pitchFamily="34" charset="0"/>
            </a:rPr>
            <a:t>a „bezpečnými“ pracoviskami ?</a:t>
          </a:r>
          <a:endParaRPr lang="sk-SK" sz="2400" b="0" dirty="0">
            <a:latin typeface="Myriad Pro" panose="020B0503030403020204" pitchFamily="34" charset="0"/>
          </a:endParaRPr>
        </a:p>
      </dgm:t>
    </dgm:pt>
    <dgm:pt modelId="{95BF3BE1-9DE3-4455-895F-6B6AD0AE41EF}" type="parTrans" cxnId="{32CD603D-2CD6-4E7D-9FF3-62A4AAFBC6B1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384DFA12-DFDF-4602-A189-B5DD0C79F09F}" type="sibTrans" cxnId="{32CD603D-2CD6-4E7D-9FF3-62A4AAFBC6B1}">
      <dgm:prSet/>
      <dgm:spPr/>
      <dgm:t>
        <a:bodyPr/>
        <a:lstStyle/>
        <a:p>
          <a:endParaRPr lang="sk-SK" sz="2400">
            <a:latin typeface="Myriad Pro" panose="020B0503030403020204" pitchFamily="34" charset="0"/>
          </a:endParaRPr>
        </a:p>
      </dgm:t>
    </dgm:pt>
    <dgm:pt modelId="{25C581E8-93AA-4EE7-8854-3866BF9254B5}" type="pres">
      <dgm:prSet presAssocID="{20FF7A34-A3C4-4A43-A006-BEC95078E6A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E4AA63AE-E289-4FF5-8380-479354441890}" type="pres">
      <dgm:prSet presAssocID="{066B5000-DE61-43C5-9546-91D6A2A81FCA}" presName="linNode" presStyleCnt="0"/>
      <dgm:spPr/>
    </dgm:pt>
    <dgm:pt modelId="{FECA753D-09A9-43D3-9E56-8673E5502431}" type="pres">
      <dgm:prSet presAssocID="{066B5000-DE61-43C5-9546-91D6A2A81FC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48E8FCC-D223-4D6A-A90A-9EBD9689964C}" type="pres">
      <dgm:prSet presAssocID="{066B5000-DE61-43C5-9546-91D6A2A81FC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B220EF-A222-4EA9-94CF-65FDAB74D0CA}" type="pres">
      <dgm:prSet presAssocID="{00C4317F-225E-4122-B47D-9A1350A49673}" presName="spacing" presStyleCnt="0"/>
      <dgm:spPr/>
    </dgm:pt>
    <dgm:pt modelId="{17603628-501C-4A0C-9D9C-37FE48E3B01B}" type="pres">
      <dgm:prSet presAssocID="{90D71534-DAFA-446E-A660-89E94F8373AA}" presName="linNode" presStyleCnt="0"/>
      <dgm:spPr/>
    </dgm:pt>
    <dgm:pt modelId="{38AE71AF-7887-4BCD-925C-E2143D473435}" type="pres">
      <dgm:prSet presAssocID="{90D71534-DAFA-446E-A660-89E94F8373A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2948DFE-E92B-4E18-9A73-6AE6CB1D9FCB}" type="pres">
      <dgm:prSet presAssocID="{90D71534-DAFA-446E-A660-89E94F8373A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E652591-1626-4826-BD3B-17A9B6437813}" srcId="{066B5000-DE61-43C5-9546-91D6A2A81FCA}" destId="{47D70937-F520-4512-9EBF-3E725A1B65B0}" srcOrd="0" destOrd="0" parTransId="{E025DA02-F5D9-41CE-AB54-2FA6705200BD}" sibTransId="{87B147AF-9596-4846-A98B-49C97B70541A}"/>
    <dgm:cxn modelId="{32CD603D-2CD6-4E7D-9FF3-62A4AAFBC6B1}" srcId="{90D71534-DAFA-446E-A660-89E94F8373AA}" destId="{90EE580C-C38C-4547-BE37-D161A7A3A5FE}" srcOrd="0" destOrd="0" parTransId="{95BF3BE1-9DE3-4455-895F-6B6AD0AE41EF}" sibTransId="{384DFA12-DFDF-4602-A189-B5DD0C79F09F}"/>
    <dgm:cxn modelId="{5890360A-AE1D-4579-8504-189A1948C744}" type="presOf" srcId="{20FF7A34-A3C4-4A43-A006-BEC95078E6AF}" destId="{25C581E8-93AA-4EE7-8854-3866BF9254B5}" srcOrd="0" destOrd="0" presId="urn:microsoft.com/office/officeart/2005/8/layout/vList6"/>
    <dgm:cxn modelId="{9A3AA397-7933-4FFB-B655-CC6C163B712D}" srcId="{20FF7A34-A3C4-4A43-A006-BEC95078E6AF}" destId="{90D71534-DAFA-446E-A660-89E94F8373AA}" srcOrd="1" destOrd="0" parTransId="{554CE71E-6E40-48B0-BD16-97DC8A200F8A}" sibTransId="{43589899-3CE7-4BE2-ACCE-1E7499597203}"/>
    <dgm:cxn modelId="{8C6B6997-8B6A-49DF-BC04-A4F66651A075}" srcId="{20FF7A34-A3C4-4A43-A006-BEC95078E6AF}" destId="{066B5000-DE61-43C5-9546-91D6A2A81FCA}" srcOrd="0" destOrd="0" parTransId="{075A2C6F-FB6C-4A98-B408-0A549C2CFC11}" sibTransId="{00C4317F-225E-4122-B47D-9A1350A49673}"/>
    <dgm:cxn modelId="{F02BB25D-805E-4A7A-915E-9CB2E0F18D88}" type="presOf" srcId="{066B5000-DE61-43C5-9546-91D6A2A81FCA}" destId="{FECA753D-09A9-43D3-9E56-8673E5502431}" srcOrd="0" destOrd="0" presId="urn:microsoft.com/office/officeart/2005/8/layout/vList6"/>
    <dgm:cxn modelId="{27A0436E-2B90-429F-BE74-0EBA18D34957}" type="presOf" srcId="{47D70937-F520-4512-9EBF-3E725A1B65B0}" destId="{048E8FCC-D223-4D6A-A90A-9EBD9689964C}" srcOrd="0" destOrd="0" presId="urn:microsoft.com/office/officeart/2005/8/layout/vList6"/>
    <dgm:cxn modelId="{EB2F4F7B-4A4A-4184-943C-1F8AB630281B}" type="presOf" srcId="{90EE580C-C38C-4547-BE37-D161A7A3A5FE}" destId="{92948DFE-E92B-4E18-9A73-6AE6CB1D9FCB}" srcOrd="0" destOrd="0" presId="urn:microsoft.com/office/officeart/2005/8/layout/vList6"/>
    <dgm:cxn modelId="{C85CD468-028D-4BB7-9632-DF1A072F1357}" type="presOf" srcId="{90D71534-DAFA-446E-A660-89E94F8373AA}" destId="{38AE71AF-7887-4BCD-925C-E2143D473435}" srcOrd="0" destOrd="0" presId="urn:microsoft.com/office/officeart/2005/8/layout/vList6"/>
    <dgm:cxn modelId="{CC3C30BD-524C-4F0E-A64D-F335F2FBBD16}" type="presParOf" srcId="{25C581E8-93AA-4EE7-8854-3866BF9254B5}" destId="{E4AA63AE-E289-4FF5-8380-479354441890}" srcOrd="0" destOrd="0" presId="urn:microsoft.com/office/officeart/2005/8/layout/vList6"/>
    <dgm:cxn modelId="{A5E5D389-8C86-4636-B2D8-5761DECCAE37}" type="presParOf" srcId="{E4AA63AE-E289-4FF5-8380-479354441890}" destId="{FECA753D-09A9-43D3-9E56-8673E5502431}" srcOrd="0" destOrd="0" presId="urn:microsoft.com/office/officeart/2005/8/layout/vList6"/>
    <dgm:cxn modelId="{6C8F6079-004D-433E-8D64-8D410D8C5DC9}" type="presParOf" srcId="{E4AA63AE-E289-4FF5-8380-479354441890}" destId="{048E8FCC-D223-4D6A-A90A-9EBD9689964C}" srcOrd="1" destOrd="0" presId="urn:microsoft.com/office/officeart/2005/8/layout/vList6"/>
    <dgm:cxn modelId="{81098E64-D6D7-4D65-AE54-566672271063}" type="presParOf" srcId="{25C581E8-93AA-4EE7-8854-3866BF9254B5}" destId="{1CB220EF-A222-4EA9-94CF-65FDAB74D0CA}" srcOrd="1" destOrd="0" presId="urn:microsoft.com/office/officeart/2005/8/layout/vList6"/>
    <dgm:cxn modelId="{6426C85D-B6BD-41A5-A690-3B7E88596F4D}" type="presParOf" srcId="{25C581E8-93AA-4EE7-8854-3866BF9254B5}" destId="{17603628-501C-4A0C-9D9C-37FE48E3B01B}" srcOrd="2" destOrd="0" presId="urn:microsoft.com/office/officeart/2005/8/layout/vList6"/>
    <dgm:cxn modelId="{9071817F-5B75-4244-8D29-9D2DF999DBC9}" type="presParOf" srcId="{17603628-501C-4A0C-9D9C-37FE48E3B01B}" destId="{38AE71AF-7887-4BCD-925C-E2143D473435}" srcOrd="0" destOrd="0" presId="urn:microsoft.com/office/officeart/2005/8/layout/vList6"/>
    <dgm:cxn modelId="{39A1A794-CFDB-4A85-8D96-10B7DA6E7DA7}" type="presParOf" srcId="{17603628-501C-4A0C-9D9C-37FE48E3B01B}" destId="{92948DFE-E92B-4E18-9A73-6AE6CB1D9FC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6C2D124-18E7-4714-9FF1-19182F01B36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612E1E2B-C40C-45D7-B6B8-865FE65595C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dirty="0" smtClean="0">
              <a:latin typeface="Myriad Pro" panose="020B0503030403020204" pitchFamily="34" charset="0"/>
            </a:rPr>
            <a:t>Čo nás čaká?</a:t>
          </a:r>
          <a:endParaRPr lang="sk-SK" dirty="0">
            <a:latin typeface="Myriad Pro" panose="020B0503030403020204" pitchFamily="34" charset="0"/>
          </a:endParaRPr>
        </a:p>
      </dgm:t>
    </dgm:pt>
    <dgm:pt modelId="{2145EDFF-6BF8-43E2-A34C-EFB0771163A4}" type="parTrans" cxnId="{45C4E51D-5F95-4520-92D3-476584DFE533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9E21BA01-7AD6-4643-B8BC-F3397E2993A3}" type="sibTrans" cxnId="{45C4E51D-5F95-4520-92D3-476584DFE533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7EC1E837-E27E-480E-B6AA-DC78451EC299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1600" b="1" dirty="0" smtClean="0">
              <a:latin typeface="Myriad Pro" panose="020B0503030403020204" pitchFamily="34" charset="0"/>
            </a:rPr>
            <a:t>Hľadať možnosti, ako zmeniť nastavenie ľudí</a:t>
          </a:r>
          <a:endParaRPr lang="sk-SK" sz="1600" b="1" dirty="0">
            <a:latin typeface="Myriad Pro" panose="020B0503030403020204" pitchFamily="34" charset="0"/>
          </a:endParaRPr>
        </a:p>
      </dgm:t>
    </dgm:pt>
    <dgm:pt modelId="{F3893E96-3580-42E9-A41E-94BFD6163BAC}" type="parTrans" cxnId="{CFC13B25-2F4A-4E71-934C-7755B1A1F48D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EAE9E40C-5E3F-4D66-9A6E-B3D6B5805392}" type="sibTrans" cxnId="{CFC13B25-2F4A-4E71-934C-7755B1A1F48D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C81E1395-B31C-41E5-8DFA-ED2F7A545ADF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1600" b="1" dirty="0" smtClean="0">
              <a:latin typeface="Myriad Pro" panose="020B0503030403020204" pitchFamily="34" charset="0"/>
            </a:rPr>
            <a:t>Mediálna kampaň na zmenu obrazu verejnosti o chemickom priemysle a o chémii všeobecne</a:t>
          </a:r>
          <a:endParaRPr lang="sk-SK" sz="1600" b="1" dirty="0">
            <a:latin typeface="Myriad Pro" panose="020B0503030403020204" pitchFamily="34" charset="0"/>
          </a:endParaRPr>
        </a:p>
      </dgm:t>
    </dgm:pt>
    <dgm:pt modelId="{9595E6AF-310C-46D8-B801-59B7C25926DD}" type="parTrans" cxnId="{F438EE75-097F-418B-9140-484229561904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3B26A1C3-A56E-495C-96AD-AB6E30BB385A}" type="sibTrans" cxnId="{F438EE75-097F-418B-9140-484229561904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BC544629-BD3F-41C9-BC61-C82294FBCA8A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dirty="0" smtClean="0">
              <a:latin typeface="Myriad Pro" panose="020B0503030403020204" pitchFamily="34" charset="0"/>
            </a:rPr>
            <a:t>Úloha zamestnávateľov</a:t>
          </a:r>
          <a:endParaRPr lang="sk-SK" dirty="0">
            <a:latin typeface="Myriad Pro" panose="020B0503030403020204" pitchFamily="34" charset="0"/>
          </a:endParaRPr>
        </a:p>
      </dgm:t>
    </dgm:pt>
    <dgm:pt modelId="{881070B4-C671-4705-A07D-5853A7E2F626}" type="parTrans" cxnId="{EE8B98D8-E63E-4E06-9D1E-33C91B4641F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5FA1306A-38AF-4C1E-8995-68EDB298F743}" type="sibTrans" cxnId="{EE8B98D8-E63E-4E06-9D1E-33C91B4641F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360784E3-AB39-448A-8401-845D7E8FF393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1600" b="1" dirty="0" smtClean="0">
              <a:latin typeface="Myriad Pro" panose="020B0503030403020204" pitchFamily="34" charset="0"/>
            </a:rPr>
            <a:t>Aktívne nábory žiakov základných škôl</a:t>
          </a:r>
          <a:endParaRPr lang="sk-SK" sz="1600" b="1" dirty="0">
            <a:latin typeface="Myriad Pro" panose="020B0503030403020204" pitchFamily="34" charset="0"/>
          </a:endParaRPr>
        </a:p>
      </dgm:t>
    </dgm:pt>
    <dgm:pt modelId="{7A482606-430B-4456-98B3-500FB322E2DB}" type="parTrans" cxnId="{6F4BD90E-62B1-42A1-B4C8-47CD1B31A918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8A42769F-F8A4-4E6C-8254-87FEB1BB7611}" type="sibTrans" cxnId="{6F4BD90E-62B1-42A1-B4C8-47CD1B31A918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9208BF51-E303-45F0-8740-2F20C830D77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sk-SK" dirty="0" smtClean="0">
              <a:latin typeface="Myriad Pro" panose="020B0503030403020204" pitchFamily="34" charset="0"/>
            </a:rPr>
            <a:t>Úloha štátu</a:t>
          </a:r>
          <a:endParaRPr lang="sk-SK" dirty="0">
            <a:latin typeface="Myriad Pro" panose="020B0503030403020204" pitchFamily="34" charset="0"/>
          </a:endParaRPr>
        </a:p>
      </dgm:t>
    </dgm:pt>
    <dgm:pt modelId="{EF8802A2-1BA5-4755-ACB6-D5982512419E}" type="parTrans" cxnId="{21854147-0AF7-4657-AE43-8CC3BE08378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3F942F03-25A0-47E2-BEE0-D338110C859C}" type="sibTrans" cxnId="{21854147-0AF7-4657-AE43-8CC3BE08378C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AC602CC1-6BD4-49E1-9272-51FA509E5985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Regulácia vzdelávacích odborov podľa reálnej potreby trhu</a:t>
          </a:r>
          <a:endParaRPr lang="sk-SK" b="1" dirty="0">
            <a:latin typeface="Myriad Pro" panose="020B0503030403020204" pitchFamily="34" charset="0"/>
          </a:endParaRPr>
        </a:p>
      </dgm:t>
    </dgm:pt>
    <dgm:pt modelId="{F8A9ACE3-54ED-47D1-8C99-ECAB89C44366}" type="parTrans" cxnId="{0FBE40A5-F9B0-4E40-87C7-B47A4E7E0D54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7C45445C-424D-4392-B021-34839DABC61D}" type="sibTrans" cxnId="{0FBE40A5-F9B0-4E40-87C7-B47A4E7E0D54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64021323-FD31-4A23-A483-2027C0F11509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Ukončenie nekonečných diskusií o potrebe reforiem a stratégií </a:t>
          </a:r>
          <a:endParaRPr lang="sk-SK" b="1" dirty="0">
            <a:latin typeface="Myriad Pro" panose="020B0503030403020204" pitchFamily="34" charset="0"/>
          </a:endParaRPr>
        </a:p>
      </dgm:t>
    </dgm:pt>
    <dgm:pt modelId="{72162BEB-EDEF-4694-8CC7-1ACC18D78A30}" type="parTrans" cxnId="{0F21A98E-0D6C-4639-990C-67CD8A600DC9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1CC4271E-ED90-4A6B-998E-ACEFA6EA3EEA}" type="sibTrans" cxnId="{0F21A98E-0D6C-4639-990C-67CD8A600DC9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86E6107B-2DEE-4D28-9226-C4AAB2E9A1B1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1600" b="1" dirty="0" smtClean="0">
              <a:latin typeface="Myriad Pro" panose="020B0503030403020204" pitchFamily="34" charset="0"/>
            </a:rPr>
            <a:t>Starostlivosť o výchovu na stredných školách</a:t>
          </a:r>
          <a:endParaRPr lang="sk-SK" sz="1600" b="1" dirty="0">
            <a:latin typeface="Myriad Pro" panose="020B0503030403020204" pitchFamily="34" charset="0"/>
          </a:endParaRPr>
        </a:p>
      </dgm:t>
    </dgm:pt>
    <dgm:pt modelId="{5E37F793-B067-4DC6-BFE8-B364B240E93E}" type="parTrans" cxnId="{61695790-33A7-4711-A847-367876859179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BC48CC7D-DAB3-4FC0-8AE2-280813C99381}" type="sibTrans" cxnId="{61695790-33A7-4711-A847-367876859179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AF85E680-734C-46FE-A331-7806D8F54CDA}">
      <dgm:prSet phldrT="[Text]" custT="1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sz="1600" b="1" dirty="0" smtClean="0">
              <a:latin typeface="Myriad Pro" panose="020B0503030403020204" pitchFamily="34" charset="0"/>
            </a:rPr>
            <a:t>Spolupráca s vysokými školami</a:t>
          </a:r>
          <a:endParaRPr lang="sk-SK" sz="1600" b="1" dirty="0">
            <a:latin typeface="Myriad Pro" panose="020B0503030403020204" pitchFamily="34" charset="0"/>
          </a:endParaRPr>
        </a:p>
      </dgm:t>
    </dgm:pt>
    <dgm:pt modelId="{39FB5300-A12D-40D2-A4B5-2A8015F56E68}" type="parTrans" cxnId="{7614B854-6A76-4934-BF4F-FD049F9C0969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47D63D4D-4D3E-4BC4-9DCC-36D74A4C5A34}" type="sibTrans" cxnId="{7614B854-6A76-4934-BF4F-FD049F9C0969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6096D692-3662-4200-86A9-645C473CCCDE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Zrušenie normatívov</a:t>
          </a:r>
          <a:endParaRPr lang="sk-SK" b="1" dirty="0">
            <a:latin typeface="Myriad Pro" panose="020B0503030403020204" pitchFamily="34" charset="0"/>
          </a:endParaRPr>
        </a:p>
      </dgm:t>
    </dgm:pt>
    <dgm:pt modelId="{49F46B11-EA35-4F2D-B9C5-EF4B8875B22B}" type="parTrans" cxnId="{5874D1C8-E9BB-48DB-81EB-CEE875DAB18D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16059C59-7F52-4B9A-B62C-290F7657A000}" type="sibTrans" cxnId="{5874D1C8-E9BB-48DB-81EB-CEE875DAB18D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5661FE89-06F7-458F-A43D-4298713AC188}">
      <dgm:prSet phldrT="[Text]"/>
      <dgm:spPr>
        <a:solidFill>
          <a:schemeClr val="accent1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sk-SK" b="1" dirty="0" smtClean="0">
              <a:latin typeface="Myriad Pro" panose="020B0503030403020204" pitchFamily="34" charset="0"/>
            </a:rPr>
            <a:t>Legislatívne zvýhodnenie zamestnancov v problémových odvetviach priemyslu (dodatkové dovolenky, znížené odvody...)</a:t>
          </a:r>
          <a:endParaRPr lang="sk-SK" b="1" dirty="0">
            <a:latin typeface="Myriad Pro" panose="020B0503030403020204" pitchFamily="34" charset="0"/>
          </a:endParaRPr>
        </a:p>
      </dgm:t>
    </dgm:pt>
    <dgm:pt modelId="{B2C63F8A-371C-48C5-AFF4-F91549B5C03F}" type="parTrans" cxnId="{7348CB02-1CF5-490C-B1A7-EAE933DC415F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04C24772-5ABE-4C16-B5F9-CA04E36870FF}" type="sibTrans" cxnId="{7348CB02-1CF5-490C-B1A7-EAE933DC415F}">
      <dgm:prSet/>
      <dgm:spPr/>
      <dgm:t>
        <a:bodyPr/>
        <a:lstStyle/>
        <a:p>
          <a:endParaRPr lang="sk-SK">
            <a:latin typeface="Myriad Pro" panose="020B0503030403020204" pitchFamily="34" charset="0"/>
          </a:endParaRPr>
        </a:p>
      </dgm:t>
    </dgm:pt>
    <dgm:pt modelId="{53E84C95-D301-47F7-9529-3F7F4A1798F3}" type="pres">
      <dgm:prSet presAssocID="{46C2D124-18E7-4714-9FF1-19182F01B36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6E137D50-CDFC-42E5-961F-9C6BD09F7484}" type="pres">
      <dgm:prSet presAssocID="{612E1E2B-C40C-45D7-B6B8-865FE65595CC}" presName="linNode" presStyleCnt="0"/>
      <dgm:spPr/>
    </dgm:pt>
    <dgm:pt modelId="{5F78ADFE-DED8-4306-BAC6-69D5D09C7557}" type="pres">
      <dgm:prSet presAssocID="{612E1E2B-C40C-45D7-B6B8-865FE65595CC}" presName="parentText" presStyleLbl="node1" presStyleIdx="0" presStyleCnt="3" custScaleX="7041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B2A4A17-607E-45E5-81D0-8CC7D9E7E511}" type="pres">
      <dgm:prSet presAssocID="{612E1E2B-C40C-45D7-B6B8-865FE65595CC}" presName="descendantText" presStyleLbl="alignAccFollowNode1" presStyleIdx="0" presStyleCnt="3" custScaleX="9147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DC6DD06-6B34-4D1C-BE09-9C203AAA5508}" type="pres">
      <dgm:prSet presAssocID="{9E21BA01-7AD6-4643-B8BC-F3397E2993A3}" presName="sp" presStyleCnt="0"/>
      <dgm:spPr/>
    </dgm:pt>
    <dgm:pt modelId="{46D2F9E1-BA88-483E-A359-83DB8C0792EA}" type="pres">
      <dgm:prSet presAssocID="{BC544629-BD3F-41C9-BC61-C82294FBCA8A}" presName="linNode" presStyleCnt="0"/>
      <dgm:spPr/>
    </dgm:pt>
    <dgm:pt modelId="{C66CA068-D09A-4580-87B5-524A5A3B89C2}" type="pres">
      <dgm:prSet presAssocID="{BC544629-BD3F-41C9-BC61-C82294FBCA8A}" presName="parentText" presStyleLbl="node1" presStyleIdx="1" presStyleCnt="3" custScaleX="7041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3C824AD-8C09-4969-B17F-1B533F111847}" type="pres">
      <dgm:prSet presAssocID="{BC544629-BD3F-41C9-BC61-C82294FBCA8A}" presName="descendantText" presStyleLbl="alignAccFollowNode1" presStyleIdx="1" presStyleCnt="3" custScaleX="91472" custLinFactNeighborX="1090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A45A9B4-0A4E-4622-80E8-9D6534AF225E}" type="pres">
      <dgm:prSet presAssocID="{5FA1306A-38AF-4C1E-8995-68EDB298F743}" presName="sp" presStyleCnt="0"/>
      <dgm:spPr/>
    </dgm:pt>
    <dgm:pt modelId="{FE32E8B3-29D4-41B5-94BC-DE7763C97941}" type="pres">
      <dgm:prSet presAssocID="{9208BF51-E303-45F0-8740-2F20C830D77D}" presName="linNode" presStyleCnt="0"/>
      <dgm:spPr/>
    </dgm:pt>
    <dgm:pt modelId="{BBCC69BE-A6FF-4558-9B63-A7CBA34FFCD6}" type="pres">
      <dgm:prSet presAssocID="{9208BF51-E303-45F0-8740-2F20C830D77D}" presName="parentText" presStyleLbl="node1" presStyleIdx="2" presStyleCnt="3" custScaleX="70417">
        <dgm:presLayoutVars>
          <dgm:chMax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7E083EB-1286-445F-89B8-447FD9640B9C}" type="pres">
      <dgm:prSet presAssocID="{9208BF51-E303-45F0-8740-2F20C830D77D}" presName="descendantText" presStyleLbl="alignAccFollowNode1" presStyleIdx="2" presStyleCnt="3" custScaleX="9147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EF931CDC-18E4-40BB-BCA8-87510AB706A8}" type="presOf" srcId="{6096D692-3662-4200-86A9-645C473CCCDE}" destId="{47E083EB-1286-445F-89B8-447FD9640B9C}" srcOrd="0" destOrd="1" presId="urn:microsoft.com/office/officeart/2005/8/layout/vList5"/>
    <dgm:cxn modelId="{D75239AD-8C83-41A7-8939-C214C55B44AA}" type="presOf" srcId="{360784E3-AB39-448A-8401-845D7E8FF393}" destId="{83C824AD-8C09-4969-B17F-1B533F111847}" srcOrd="0" destOrd="0" presId="urn:microsoft.com/office/officeart/2005/8/layout/vList5"/>
    <dgm:cxn modelId="{0F21A98E-0D6C-4639-990C-67CD8A600DC9}" srcId="{9208BF51-E303-45F0-8740-2F20C830D77D}" destId="{64021323-FD31-4A23-A483-2027C0F11509}" srcOrd="2" destOrd="0" parTransId="{72162BEB-EDEF-4694-8CC7-1ACC18D78A30}" sibTransId="{1CC4271E-ED90-4A6B-998E-ACEFA6EA3EEA}"/>
    <dgm:cxn modelId="{7348CB02-1CF5-490C-B1A7-EAE933DC415F}" srcId="{9208BF51-E303-45F0-8740-2F20C830D77D}" destId="{5661FE89-06F7-458F-A43D-4298713AC188}" srcOrd="3" destOrd="0" parTransId="{B2C63F8A-371C-48C5-AFF4-F91549B5C03F}" sibTransId="{04C24772-5ABE-4C16-B5F9-CA04E36870FF}"/>
    <dgm:cxn modelId="{4C445002-EBFB-417D-A8E7-F413D21AB1D9}" type="presOf" srcId="{46C2D124-18E7-4714-9FF1-19182F01B360}" destId="{53E84C95-D301-47F7-9529-3F7F4A1798F3}" srcOrd="0" destOrd="0" presId="urn:microsoft.com/office/officeart/2005/8/layout/vList5"/>
    <dgm:cxn modelId="{5874D1C8-E9BB-48DB-81EB-CEE875DAB18D}" srcId="{9208BF51-E303-45F0-8740-2F20C830D77D}" destId="{6096D692-3662-4200-86A9-645C473CCCDE}" srcOrd="1" destOrd="0" parTransId="{49F46B11-EA35-4F2D-B9C5-EF4B8875B22B}" sibTransId="{16059C59-7F52-4B9A-B62C-290F7657A000}"/>
    <dgm:cxn modelId="{9F5B4D37-35CC-4708-B6CD-6C0913E8AC1D}" type="presOf" srcId="{9208BF51-E303-45F0-8740-2F20C830D77D}" destId="{BBCC69BE-A6FF-4558-9B63-A7CBA34FFCD6}" srcOrd="0" destOrd="0" presId="urn:microsoft.com/office/officeart/2005/8/layout/vList5"/>
    <dgm:cxn modelId="{EE8B98D8-E63E-4E06-9D1E-33C91B4641FC}" srcId="{46C2D124-18E7-4714-9FF1-19182F01B360}" destId="{BC544629-BD3F-41C9-BC61-C82294FBCA8A}" srcOrd="1" destOrd="0" parTransId="{881070B4-C671-4705-A07D-5853A7E2F626}" sibTransId="{5FA1306A-38AF-4C1E-8995-68EDB298F743}"/>
    <dgm:cxn modelId="{BBF199FC-A71E-4048-AF2A-BC5A54F219C4}" type="presOf" srcId="{86E6107B-2DEE-4D28-9226-C4AAB2E9A1B1}" destId="{83C824AD-8C09-4969-B17F-1B533F111847}" srcOrd="0" destOrd="1" presId="urn:microsoft.com/office/officeart/2005/8/layout/vList5"/>
    <dgm:cxn modelId="{279FBC15-8171-4A2A-AA59-17AC86C225AE}" type="presOf" srcId="{AC602CC1-6BD4-49E1-9272-51FA509E5985}" destId="{47E083EB-1286-445F-89B8-447FD9640B9C}" srcOrd="0" destOrd="0" presId="urn:microsoft.com/office/officeart/2005/8/layout/vList5"/>
    <dgm:cxn modelId="{2EFAEEEA-E2B6-4FC8-8AA6-671DD6AE2F12}" type="presOf" srcId="{5661FE89-06F7-458F-A43D-4298713AC188}" destId="{47E083EB-1286-445F-89B8-447FD9640B9C}" srcOrd="0" destOrd="3" presId="urn:microsoft.com/office/officeart/2005/8/layout/vList5"/>
    <dgm:cxn modelId="{6F4BD90E-62B1-42A1-B4C8-47CD1B31A918}" srcId="{BC544629-BD3F-41C9-BC61-C82294FBCA8A}" destId="{360784E3-AB39-448A-8401-845D7E8FF393}" srcOrd="0" destOrd="0" parTransId="{7A482606-430B-4456-98B3-500FB322E2DB}" sibTransId="{8A42769F-F8A4-4E6C-8254-87FEB1BB7611}"/>
    <dgm:cxn modelId="{45C4E51D-5F95-4520-92D3-476584DFE533}" srcId="{46C2D124-18E7-4714-9FF1-19182F01B360}" destId="{612E1E2B-C40C-45D7-B6B8-865FE65595CC}" srcOrd="0" destOrd="0" parTransId="{2145EDFF-6BF8-43E2-A34C-EFB0771163A4}" sibTransId="{9E21BA01-7AD6-4643-B8BC-F3397E2993A3}"/>
    <dgm:cxn modelId="{18DF00B4-F03C-487A-B174-BADE5132BD92}" type="presOf" srcId="{C81E1395-B31C-41E5-8DFA-ED2F7A545ADF}" destId="{BB2A4A17-607E-45E5-81D0-8CC7D9E7E511}" srcOrd="0" destOrd="1" presId="urn:microsoft.com/office/officeart/2005/8/layout/vList5"/>
    <dgm:cxn modelId="{888E12F1-56CA-43A7-8F1C-4B9615EDC985}" type="presOf" srcId="{612E1E2B-C40C-45D7-B6B8-865FE65595CC}" destId="{5F78ADFE-DED8-4306-BAC6-69D5D09C7557}" srcOrd="0" destOrd="0" presId="urn:microsoft.com/office/officeart/2005/8/layout/vList5"/>
    <dgm:cxn modelId="{C0D37C4D-540A-483A-8A53-393C3EA371FE}" type="presOf" srcId="{7EC1E837-E27E-480E-B6AA-DC78451EC299}" destId="{BB2A4A17-607E-45E5-81D0-8CC7D9E7E511}" srcOrd="0" destOrd="0" presId="urn:microsoft.com/office/officeart/2005/8/layout/vList5"/>
    <dgm:cxn modelId="{61695790-33A7-4711-A847-367876859179}" srcId="{BC544629-BD3F-41C9-BC61-C82294FBCA8A}" destId="{86E6107B-2DEE-4D28-9226-C4AAB2E9A1B1}" srcOrd="1" destOrd="0" parTransId="{5E37F793-B067-4DC6-BFE8-B364B240E93E}" sibTransId="{BC48CC7D-DAB3-4FC0-8AE2-280813C99381}"/>
    <dgm:cxn modelId="{F438EE75-097F-418B-9140-484229561904}" srcId="{612E1E2B-C40C-45D7-B6B8-865FE65595CC}" destId="{C81E1395-B31C-41E5-8DFA-ED2F7A545ADF}" srcOrd="1" destOrd="0" parTransId="{9595E6AF-310C-46D8-B801-59B7C25926DD}" sibTransId="{3B26A1C3-A56E-495C-96AD-AB6E30BB385A}"/>
    <dgm:cxn modelId="{0CA1FC77-00D5-450C-A9F7-EA0BFAB9F646}" type="presOf" srcId="{AF85E680-734C-46FE-A331-7806D8F54CDA}" destId="{83C824AD-8C09-4969-B17F-1B533F111847}" srcOrd="0" destOrd="2" presId="urn:microsoft.com/office/officeart/2005/8/layout/vList5"/>
    <dgm:cxn modelId="{7614B854-6A76-4934-BF4F-FD049F9C0969}" srcId="{BC544629-BD3F-41C9-BC61-C82294FBCA8A}" destId="{AF85E680-734C-46FE-A331-7806D8F54CDA}" srcOrd="2" destOrd="0" parTransId="{39FB5300-A12D-40D2-A4B5-2A8015F56E68}" sibTransId="{47D63D4D-4D3E-4BC4-9DCC-36D74A4C5A34}"/>
    <dgm:cxn modelId="{CFC13B25-2F4A-4E71-934C-7755B1A1F48D}" srcId="{612E1E2B-C40C-45D7-B6B8-865FE65595CC}" destId="{7EC1E837-E27E-480E-B6AA-DC78451EC299}" srcOrd="0" destOrd="0" parTransId="{F3893E96-3580-42E9-A41E-94BFD6163BAC}" sibTransId="{EAE9E40C-5E3F-4D66-9A6E-B3D6B5805392}"/>
    <dgm:cxn modelId="{21854147-0AF7-4657-AE43-8CC3BE08378C}" srcId="{46C2D124-18E7-4714-9FF1-19182F01B360}" destId="{9208BF51-E303-45F0-8740-2F20C830D77D}" srcOrd="2" destOrd="0" parTransId="{EF8802A2-1BA5-4755-ACB6-D5982512419E}" sibTransId="{3F942F03-25A0-47E2-BEE0-D338110C859C}"/>
    <dgm:cxn modelId="{0FBE40A5-F9B0-4E40-87C7-B47A4E7E0D54}" srcId="{9208BF51-E303-45F0-8740-2F20C830D77D}" destId="{AC602CC1-6BD4-49E1-9272-51FA509E5985}" srcOrd="0" destOrd="0" parTransId="{F8A9ACE3-54ED-47D1-8C99-ECAB89C44366}" sibTransId="{7C45445C-424D-4392-B021-34839DABC61D}"/>
    <dgm:cxn modelId="{901F935D-660A-4BC7-B3D9-1AC2A85F7AD2}" type="presOf" srcId="{BC544629-BD3F-41C9-BC61-C82294FBCA8A}" destId="{C66CA068-D09A-4580-87B5-524A5A3B89C2}" srcOrd="0" destOrd="0" presId="urn:microsoft.com/office/officeart/2005/8/layout/vList5"/>
    <dgm:cxn modelId="{71ABFFBC-7A8B-41E7-BD04-CCD38A7975B4}" type="presOf" srcId="{64021323-FD31-4A23-A483-2027C0F11509}" destId="{47E083EB-1286-445F-89B8-447FD9640B9C}" srcOrd="0" destOrd="2" presId="urn:microsoft.com/office/officeart/2005/8/layout/vList5"/>
    <dgm:cxn modelId="{DFA7F8F9-F652-4876-969F-6D3910B726D2}" type="presParOf" srcId="{53E84C95-D301-47F7-9529-3F7F4A1798F3}" destId="{6E137D50-CDFC-42E5-961F-9C6BD09F7484}" srcOrd="0" destOrd="0" presId="urn:microsoft.com/office/officeart/2005/8/layout/vList5"/>
    <dgm:cxn modelId="{8CAB8E5E-8B23-4DDD-8891-96B40159FDD9}" type="presParOf" srcId="{6E137D50-CDFC-42E5-961F-9C6BD09F7484}" destId="{5F78ADFE-DED8-4306-BAC6-69D5D09C7557}" srcOrd="0" destOrd="0" presId="urn:microsoft.com/office/officeart/2005/8/layout/vList5"/>
    <dgm:cxn modelId="{05F2CB09-4F3C-44CA-9EFB-5B64076657A7}" type="presParOf" srcId="{6E137D50-CDFC-42E5-961F-9C6BD09F7484}" destId="{BB2A4A17-607E-45E5-81D0-8CC7D9E7E511}" srcOrd="1" destOrd="0" presId="urn:microsoft.com/office/officeart/2005/8/layout/vList5"/>
    <dgm:cxn modelId="{771D0A4F-73D6-4F72-8B4D-6A76F63D3511}" type="presParOf" srcId="{53E84C95-D301-47F7-9529-3F7F4A1798F3}" destId="{4DC6DD06-6B34-4D1C-BE09-9C203AAA5508}" srcOrd="1" destOrd="0" presId="urn:microsoft.com/office/officeart/2005/8/layout/vList5"/>
    <dgm:cxn modelId="{559F4547-5283-4409-8C41-8696AA87CD93}" type="presParOf" srcId="{53E84C95-D301-47F7-9529-3F7F4A1798F3}" destId="{46D2F9E1-BA88-483E-A359-83DB8C0792EA}" srcOrd="2" destOrd="0" presId="urn:microsoft.com/office/officeart/2005/8/layout/vList5"/>
    <dgm:cxn modelId="{57C4A47D-D35E-48A1-B6C4-6DECC3BCFDC7}" type="presParOf" srcId="{46D2F9E1-BA88-483E-A359-83DB8C0792EA}" destId="{C66CA068-D09A-4580-87B5-524A5A3B89C2}" srcOrd="0" destOrd="0" presId="urn:microsoft.com/office/officeart/2005/8/layout/vList5"/>
    <dgm:cxn modelId="{89CABD11-507D-4E10-A77A-8F22D85D0F74}" type="presParOf" srcId="{46D2F9E1-BA88-483E-A359-83DB8C0792EA}" destId="{83C824AD-8C09-4969-B17F-1B533F111847}" srcOrd="1" destOrd="0" presId="urn:microsoft.com/office/officeart/2005/8/layout/vList5"/>
    <dgm:cxn modelId="{E044F26D-9846-42B0-B1E7-34C4D7B57C04}" type="presParOf" srcId="{53E84C95-D301-47F7-9529-3F7F4A1798F3}" destId="{9A45A9B4-0A4E-4622-80E8-9D6534AF225E}" srcOrd="3" destOrd="0" presId="urn:microsoft.com/office/officeart/2005/8/layout/vList5"/>
    <dgm:cxn modelId="{F281E42C-3BED-4651-8C70-3ADD1CA26489}" type="presParOf" srcId="{53E84C95-D301-47F7-9529-3F7F4A1798F3}" destId="{FE32E8B3-29D4-41B5-94BC-DE7763C97941}" srcOrd="4" destOrd="0" presId="urn:microsoft.com/office/officeart/2005/8/layout/vList5"/>
    <dgm:cxn modelId="{49285261-5B11-4802-9B44-1D1CF624DBC3}" type="presParOf" srcId="{FE32E8B3-29D4-41B5-94BC-DE7763C97941}" destId="{BBCC69BE-A6FF-4558-9B63-A7CBA34FFCD6}" srcOrd="0" destOrd="0" presId="urn:microsoft.com/office/officeart/2005/8/layout/vList5"/>
    <dgm:cxn modelId="{EBA5B656-8393-48FB-A448-CD36A080EB6E}" type="presParOf" srcId="{FE32E8B3-29D4-41B5-94BC-DE7763C97941}" destId="{47E083EB-1286-445F-89B8-447FD9640B9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0ACB80-E74B-4C8B-8EBB-C45E76FD6A76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B63CDA4B-81C3-4F84-95EC-0B445EE078EE}" type="pres">
      <dgm:prSet presAssocID="{AC0ACB80-E74B-4C8B-8EBB-C45E76FD6A76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5DDDE9F3-34B1-47E4-AAB7-64E8A566E75F}" type="presOf" srcId="{AC0ACB80-E74B-4C8B-8EBB-C45E76FD6A76}" destId="{B63CDA4B-81C3-4F84-95EC-0B445EE078E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48DE55-A33A-42BB-BC41-6AA13FFF36B4}">
      <dsp:nvSpPr>
        <dsp:cNvPr id="0" name=""/>
        <dsp:cNvSpPr/>
      </dsp:nvSpPr>
      <dsp:spPr>
        <a:xfrm>
          <a:off x="0" y="0"/>
          <a:ext cx="2930683" cy="526590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800" b="1" kern="1200" dirty="0" smtClean="0">
            <a:solidFill>
              <a:schemeClr val="tx1"/>
            </a:solidFill>
            <a:latin typeface="Myriad Pro Light" panose="020B0403030403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1"/>
              </a:solidFill>
              <a:latin typeface="Myriad Pro Light" panose="020B0403030403020204" pitchFamily="34" charset="0"/>
            </a:rPr>
            <a:t>Patrí k najvýznamnejším spoločnostiam chemického priemyslu na Slovensku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1800" b="1" kern="1200" dirty="0" smtClean="0">
            <a:solidFill>
              <a:schemeClr val="tx1"/>
            </a:solidFill>
            <a:latin typeface="Myriad Pro Light" panose="020B0403030403020204" pitchFamily="34" charset="0"/>
          </a:endParaRP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1"/>
              </a:solidFill>
              <a:latin typeface="Myriad Pro Light" panose="020B0403030403020204" pitchFamily="34" charset="0"/>
            </a:rPr>
            <a:t>Vyrába priemyselné hnojivá, gumárenské chemikálie, lepidlá a disperzie, </a:t>
          </a:r>
          <a:r>
            <a:rPr lang="sk-SK" sz="1800" b="1" kern="1200" dirty="0" err="1" smtClean="0">
              <a:solidFill>
                <a:schemeClr val="tx1"/>
              </a:solidFill>
              <a:latin typeface="Myriad Pro Light" panose="020B0403030403020204" pitchFamily="34" charset="0"/>
            </a:rPr>
            <a:t>AdBlue</a:t>
          </a:r>
          <a:r>
            <a:rPr lang="sk-SK" sz="1800" b="1" kern="1200" dirty="0" smtClean="0">
              <a:solidFill>
                <a:schemeClr val="tx1"/>
              </a:solidFill>
              <a:latin typeface="Myriad Pro Light" panose="020B0403030403020204" pitchFamily="34" charset="0"/>
            </a:rPr>
            <a:t> a ďalšie špeciálne produkty</a:t>
          </a:r>
        </a:p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800" b="1" kern="1200" dirty="0" smtClean="0">
              <a:solidFill>
                <a:schemeClr val="tx1"/>
              </a:solidFill>
              <a:latin typeface="Myriad Pro Light" panose="020B0403030403020204" pitchFamily="34" charset="0"/>
            </a:rPr>
            <a:t/>
          </a:r>
          <a:br>
            <a:rPr lang="sk-SK" sz="1800" b="1" kern="1200" dirty="0" smtClean="0">
              <a:solidFill>
                <a:schemeClr val="tx1"/>
              </a:solidFill>
              <a:latin typeface="Myriad Pro Light" panose="020B0403030403020204" pitchFamily="34" charset="0"/>
            </a:rPr>
          </a:br>
          <a:r>
            <a:rPr lang="sk-SK" sz="1800" b="1" kern="1200" dirty="0" smtClean="0">
              <a:solidFill>
                <a:schemeClr val="tx1"/>
              </a:solidFill>
              <a:latin typeface="Myriad Pro Light" panose="020B0403030403020204" pitchFamily="34" charset="0"/>
            </a:rPr>
            <a:t> Je súčasťou medzinárodného koncernu AGROFERT, globálne pôsobiaceho v chemickom priemysle, poľnohospodárstve,  potravinárstve ...</a:t>
          </a:r>
          <a:endParaRPr lang="sk-SK" sz="1800" b="1" kern="1200" dirty="0">
            <a:solidFill>
              <a:schemeClr val="tx1"/>
            </a:solidFill>
            <a:latin typeface="Myriad Pro Light" panose="020B0403030403020204" pitchFamily="34" charset="0"/>
          </a:endParaRPr>
        </a:p>
      </dsp:txBody>
      <dsp:txXfrm>
        <a:off x="0" y="0"/>
        <a:ext cx="2930683" cy="526590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E484EAE-7E4E-441C-A49B-89FC8B34CB72}">
      <dsp:nvSpPr>
        <dsp:cNvPr id="0" name=""/>
        <dsp:cNvSpPr/>
      </dsp:nvSpPr>
      <dsp:spPr>
        <a:xfrm>
          <a:off x="0" y="826996"/>
          <a:ext cx="6293293" cy="2517317"/>
        </a:xfrm>
        <a:prstGeom prst="leftRightRibb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563951-2A53-4837-9E4B-6397C4AC34B2}">
      <dsp:nvSpPr>
        <dsp:cNvPr id="0" name=""/>
        <dsp:cNvSpPr/>
      </dsp:nvSpPr>
      <dsp:spPr>
        <a:xfrm>
          <a:off x="626143" y="1267526"/>
          <a:ext cx="2334889" cy="12334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Skolar Sans Pro"/>
              <a:ea typeface="Skolar Sans Pro"/>
              <a:cs typeface="Skolar Sans Pro"/>
              <a:sym typeface="Calibri"/>
            </a:rPr>
            <a:t>Školy </a:t>
          </a:r>
          <a:r>
            <a:rPr kumimoji="0" lang="sk-SK" sz="2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Myriad Pro" panose="020B0503030403020204" pitchFamily="34" charset="0"/>
              <a:ea typeface="Skolar Sans Pro"/>
              <a:cs typeface="Skolar Sans Pro"/>
              <a:sym typeface="Calibri"/>
            </a:rPr>
            <a:t>nevzdelávajú</a:t>
          </a:r>
          <a:endParaRPr kumimoji="0" lang="sk-SK" sz="28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FillTx/>
            <a:latin typeface="Myriad Pro" panose="020B0503030403020204" pitchFamily="34" charset="0"/>
            <a:ea typeface="Skolar Sans Pro"/>
            <a:cs typeface="Skolar Sans Pro"/>
            <a:sym typeface="Calibri"/>
          </a:endParaRPr>
        </a:p>
      </dsp:txBody>
      <dsp:txXfrm>
        <a:off x="626143" y="1267526"/>
        <a:ext cx="2334889" cy="1233485"/>
      </dsp:txXfrm>
    </dsp:sp>
    <dsp:sp modelId="{332C88BC-4EDB-4C7F-B31E-89C8987A4B5C}">
      <dsp:nvSpPr>
        <dsp:cNvPr id="0" name=""/>
        <dsp:cNvSpPr/>
      </dsp:nvSpPr>
      <dsp:spPr>
        <a:xfrm>
          <a:off x="3146646" y="1670297"/>
          <a:ext cx="2454384" cy="123348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9568" rIns="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sk-SK" sz="2800" b="1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Myriad Pro" panose="020B0503030403020204" pitchFamily="34" charset="0"/>
              <a:ea typeface="Skolar Sans Pro"/>
              <a:cs typeface="Skolar Sans Pro"/>
            </a:rPr>
            <a:t>Úrady práce neponúkajú</a:t>
          </a:r>
          <a:endParaRPr kumimoji="0" lang="sk-SK" sz="2800" b="1" i="0" u="none" strike="noStrike" kern="1200" cap="none" spc="0" normalizeH="0" baseline="0" dirty="0">
            <a:ln>
              <a:noFill/>
            </a:ln>
            <a:solidFill>
              <a:schemeClr val="bg1"/>
            </a:solidFill>
            <a:effectLst/>
            <a:uFillTx/>
            <a:latin typeface="Myriad Pro" panose="020B0503030403020204" pitchFamily="34" charset="0"/>
            <a:ea typeface="Skolar Sans Pro"/>
            <a:cs typeface="Skolar Sans Pro"/>
          </a:endParaRPr>
        </a:p>
      </dsp:txBody>
      <dsp:txXfrm>
        <a:off x="3146646" y="1670297"/>
        <a:ext cx="2454384" cy="123348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E72B9D-F08F-4B33-908E-5260347C53FC}">
      <dsp:nvSpPr>
        <dsp:cNvPr id="0" name=""/>
        <dsp:cNvSpPr/>
      </dsp:nvSpPr>
      <dsp:spPr>
        <a:xfrm>
          <a:off x="1089879" y="717740"/>
          <a:ext cx="4784566" cy="4784566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2433A1-7DAD-463F-B29A-DC0E765DD93E}">
      <dsp:nvSpPr>
        <dsp:cNvPr id="0" name=""/>
        <dsp:cNvSpPr/>
      </dsp:nvSpPr>
      <dsp:spPr>
        <a:xfrm>
          <a:off x="1089879" y="717740"/>
          <a:ext cx="4784566" cy="4784566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4D92FD-FEBF-468E-8B0F-06C9365D2747}">
      <dsp:nvSpPr>
        <dsp:cNvPr id="0" name=""/>
        <dsp:cNvSpPr/>
      </dsp:nvSpPr>
      <dsp:spPr>
        <a:xfrm>
          <a:off x="1089879" y="717740"/>
          <a:ext cx="4784566" cy="4784566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D1AAB4-DABB-470C-AE1F-BAAB0BB6ABF7}">
      <dsp:nvSpPr>
        <dsp:cNvPr id="0" name=""/>
        <dsp:cNvSpPr/>
      </dsp:nvSpPr>
      <dsp:spPr>
        <a:xfrm>
          <a:off x="1089879" y="717740"/>
          <a:ext cx="4784566" cy="4784566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92CC83-D28C-4B47-ACD7-4771B1C15850}">
      <dsp:nvSpPr>
        <dsp:cNvPr id="0" name=""/>
        <dsp:cNvSpPr/>
      </dsp:nvSpPr>
      <dsp:spPr>
        <a:xfrm>
          <a:off x="2169041" y="1786270"/>
          <a:ext cx="2626242" cy="2647506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b="1" kern="1200" dirty="0" smtClean="0">
              <a:latin typeface="Myriad Pro" panose="020B0503030403020204" pitchFamily="34" charset="0"/>
            </a:rPr>
            <a:t>Málo technicky zameraných </a:t>
          </a:r>
          <a:br>
            <a:rPr lang="sk-SK" sz="2200" b="1" kern="1200" dirty="0" smtClean="0">
              <a:latin typeface="Myriad Pro" panose="020B0503030403020204" pitchFamily="34" charset="0"/>
            </a:rPr>
          </a:br>
          <a:r>
            <a:rPr lang="sk-SK" sz="2200" b="1" kern="1200" dirty="0" smtClean="0">
              <a:latin typeface="Myriad Pro" panose="020B0503030403020204" pitchFamily="34" charset="0"/>
            </a:rPr>
            <a:t>SŠ a VŠ nedostatok absolventov</a:t>
          </a:r>
          <a:endParaRPr lang="sk-SK" sz="2200" b="1" kern="1200" dirty="0">
            <a:latin typeface="Myriad Pro" panose="020B0503030403020204" pitchFamily="34" charset="0"/>
          </a:endParaRPr>
        </a:p>
      </dsp:txBody>
      <dsp:txXfrm>
        <a:off x="2169041" y="1786270"/>
        <a:ext cx="2626242" cy="2647506"/>
      </dsp:txXfrm>
    </dsp:sp>
    <dsp:sp modelId="{650426AB-1370-42B5-96E2-5FE38ACDBB28}">
      <dsp:nvSpPr>
        <dsp:cNvPr id="0" name=""/>
        <dsp:cNvSpPr/>
      </dsp:nvSpPr>
      <dsp:spPr>
        <a:xfrm>
          <a:off x="2710918" y="2025"/>
          <a:ext cx="1542489" cy="154248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latin typeface="Myriad Pro" panose="020B0503030403020204" pitchFamily="34" charset="0"/>
            </a:rPr>
            <a:t>Zlý systém financovania škôl - normatívy</a:t>
          </a:r>
          <a:endParaRPr lang="sk-SK" sz="1200" b="1" kern="1200" dirty="0">
            <a:latin typeface="Myriad Pro" panose="020B0503030403020204" pitchFamily="34" charset="0"/>
          </a:endParaRPr>
        </a:p>
      </dsp:txBody>
      <dsp:txXfrm>
        <a:off x="2710918" y="2025"/>
        <a:ext cx="1542489" cy="1542489"/>
      </dsp:txXfrm>
    </dsp:sp>
    <dsp:sp modelId="{675A4FAA-9655-4048-AB46-B90681A95B89}">
      <dsp:nvSpPr>
        <dsp:cNvPr id="0" name=""/>
        <dsp:cNvSpPr/>
      </dsp:nvSpPr>
      <dsp:spPr>
        <a:xfrm>
          <a:off x="5047671" y="2338778"/>
          <a:ext cx="1542489" cy="1542489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latin typeface="Myriad Pro" panose="020B0503030403020204" pitchFamily="34" charset="0"/>
            </a:rPr>
            <a:t>Nezáujem detí,</a:t>
          </a:r>
          <a:br>
            <a:rPr lang="sk-SK" sz="1200" b="1" kern="1200" dirty="0" smtClean="0">
              <a:latin typeface="Myriad Pro" panose="020B0503030403020204" pitchFamily="34" charset="0"/>
            </a:rPr>
          </a:br>
          <a:r>
            <a:rPr lang="sk-SK" sz="1200" b="1" kern="1200" dirty="0" smtClean="0">
              <a:latin typeface="Myriad Pro" panose="020B0503030403020204" pitchFamily="34" charset="0"/>
            </a:rPr>
            <a:t> hľadanie ľahšej cesty</a:t>
          </a:r>
          <a:endParaRPr lang="sk-SK" sz="1200" b="1" kern="1200" dirty="0">
            <a:latin typeface="Myriad Pro" panose="020B0503030403020204" pitchFamily="34" charset="0"/>
          </a:endParaRPr>
        </a:p>
      </dsp:txBody>
      <dsp:txXfrm>
        <a:off x="5047671" y="2338778"/>
        <a:ext cx="1542489" cy="1542489"/>
      </dsp:txXfrm>
    </dsp:sp>
    <dsp:sp modelId="{2C5F9FE4-BCEE-4848-A76D-96E661AE2249}">
      <dsp:nvSpPr>
        <dsp:cNvPr id="0" name=""/>
        <dsp:cNvSpPr/>
      </dsp:nvSpPr>
      <dsp:spPr>
        <a:xfrm>
          <a:off x="2710918" y="4675532"/>
          <a:ext cx="1542489" cy="1542489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latin typeface="Myriad Pro" panose="020B0503030403020204" pitchFamily="34" charset="0"/>
            </a:rPr>
            <a:t>Vplyv kamarátov, rodiny ...</a:t>
          </a:r>
          <a:endParaRPr lang="sk-SK" sz="1200" b="1" kern="1200" dirty="0">
            <a:latin typeface="Myriad Pro" panose="020B0503030403020204" pitchFamily="34" charset="0"/>
          </a:endParaRPr>
        </a:p>
      </dsp:txBody>
      <dsp:txXfrm>
        <a:off x="2710918" y="4675532"/>
        <a:ext cx="1542489" cy="1542489"/>
      </dsp:txXfrm>
    </dsp:sp>
    <dsp:sp modelId="{C49662EC-179C-42BD-A0DF-240010CBBF2D}">
      <dsp:nvSpPr>
        <dsp:cNvPr id="0" name=""/>
        <dsp:cNvSpPr/>
      </dsp:nvSpPr>
      <dsp:spPr>
        <a:xfrm>
          <a:off x="374164" y="2338778"/>
          <a:ext cx="1542489" cy="1542489"/>
        </a:xfrm>
        <a:prstGeom prst="ellipse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1200" b="1" kern="1200" dirty="0" smtClean="0">
              <a:latin typeface="Myriad Pro" panose="020B0503030403020204" pitchFamily="34" charset="0"/>
            </a:rPr>
            <a:t>Nedostatočná technická výchova </a:t>
          </a:r>
          <a:br>
            <a:rPr lang="sk-SK" sz="1200" b="1" kern="1200" dirty="0" smtClean="0">
              <a:latin typeface="Myriad Pro" panose="020B0503030403020204" pitchFamily="34" charset="0"/>
            </a:rPr>
          </a:br>
          <a:r>
            <a:rPr lang="sk-SK" sz="1200" b="1" kern="1200" dirty="0" smtClean="0">
              <a:latin typeface="Myriad Pro" panose="020B0503030403020204" pitchFamily="34" charset="0"/>
            </a:rPr>
            <a:t>na ZŠ</a:t>
          </a:r>
          <a:endParaRPr lang="sk-SK" sz="1200" b="1" kern="1200" dirty="0">
            <a:latin typeface="Myriad Pro" panose="020B0503030403020204" pitchFamily="34" charset="0"/>
          </a:endParaRPr>
        </a:p>
      </dsp:txBody>
      <dsp:txXfrm>
        <a:off x="374164" y="2338778"/>
        <a:ext cx="1542489" cy="154248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CF6F005-4501-4F40-A248-F334CC1170D7}">
      <dsp:nvSpPr>
        <dsp:cNvPr id="0" name=""/>
        <dsp:cNvSpPr/>
      </dsp:nvSpPr>
      <dsp:spPr>
        <a:xfrm rot="5400000">
          <a:off x="616620" y="2049382"/>
          <a:ext cx="1832290" cy="30488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ECBFC-02D3-40AA-B6D4-2A54AC506603}">
      <dsp:nvSpPr>
        <dsp:cNvPr id="0" name=""/>
        <dsp:cNvSpPr/>
      </dsp:nvSpPr>
      <dsp:spPr>
        <a:xfrm>
          <a:off x="310765" y="2960343"/>
          <a:ext cx="2752555" cy="241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latin typeface="Myriad Pro" panose="020B0503030403020204" pitchFamily="34" charset="0"/>
            </a:rPr>
            <a:t>Mediálna podpora – inzercia, lokálne médiá</a:t>
          </a:r>
          <a:endParaRPr lang="sk-SK" sz="3200" kern="1200" dirty="0">
            <a:latin typeface="Myriad Pro" panose="020B0503030403020204" pitchFamily="34" charset="0"/>
          </a:endParaRPr>
        </a:p>
      </dsp:txBody>
      <dsp:txXfrm>
        <a:off x="310765" y="2960343"/>
        <a:ext cx="2752555" cy="2412776"/>
      </dsp:txXfrm>
    </dsp:sp>
    <dsp:sp modelId="{C45B2A26-2738-4E4F-AEBC-CD3FCF187BC7}">
      <dsp:nvSpPr>
        <dsp:cNvPr id="0" name=""/>
        <dsp:cNvSpPr/>
      </dsp:nvSpPr>
      <dsp:spPr>
        <a:xfrm>
          <a:off x="2543971" y="1824919"/>
          <a:ext cx="519350" cy="5193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4B9D2-AA2C-4B05-9317-811B3ABEDCEF}">
      <dsp:nvSpPr>
        <dsp:cNvPr id="0" name=""/>
        <dsp:cNvSpPr/>
      </dsp:nvSpPr>
      <dsp:spPr>
        <a:xfrm rot="5400000">
          <a:off x="3986286" y="1215555"/>
          <a:ext cx="1832290" cy="30488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115F0-4265-4D7A-9368-EF4941881028}">
      <dsp:nvSpPr>
        <dsp:cNvPr id="0" name=""/>
        <dsp:cNvSpPr/>
      </dsp:nvSpPr>
      <dsp:spPr>
        <a:xfrm>
          <a:off x="3680431" y="2126516"/>
          <a:ext cx="2752555" cy="241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latin typeface="Myriad Pro" panose="020B0503030403020204" pitchFamily="34" charset="0"/>
            </a:rPr>
            <a:t>Hmotná </a:t>
          </a:r>
          <a:br>
            <a:rPr lang="sk-SK" sz="3200" kern="1200" dirty="0" smtClean="0">
              <a:latin typeface="Myriad Pro" panose="020B0503030403020204" pitchFamily="34" charset="0"/>
            </a:rPr>
          </a:br>
          <a:r>
            <a:rPr lang="sk-SK" sz="3200" kern="1200" dirty="0" smtClean="0">
              <a:latin typeface="Myriad Pro" panose="020B0503030403020204" pitchFamily="34" charset="0"/>
            </a:rPr>
            <a:t>a finančná podpora základných škôl</a:t>
          </a:r>
          <a:endParaRPr lang="sk-SK" sz="3200" kern="1200" dirty="0">
            <a:latin typeface="Myriad Pro" panose="020B0503030403020204" pitchFamily="34" charset="0"/>
          </a:endParaRPr>
        </a:p>
      </dsp:txBody>
      <dsp:txXfrm>
        <a:off x="3680431" y="2126516"/>
        <a:ext cx="2752555" cy="2412776"/>
      </dsp:txXfrm>
    </dsp:sp>
    <dsp:sp modelId="{EBEEF208-F18F-4E14-A95A-675850A0EE40}">
      <dsp:nvSpPr>
        <dsp:cNvPr id="0" name=""/>
        <dsp:cNvSpPr/>
      </dsp:nvSpPr>
      <dsp:spPr>
        <a:xfrm>
          <a:off x="5913637" y="991092"/>
          <a:ext cx="519350" cy="519350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63BAEF-CBDD-4CF5-A8D4-CEB89AE970F3}">
      <dsp:nvSpPr>
        <dsp:cNvPr id="0" name=""/>
        <dsp:cNvSpPr/>
      </dsp:nvSpPr>
      <dsp:spPr>
        <a:xfrm rot="5400000">
          <a:off x="7355952" y="381727"/>
          <a:ext cx="1832290" cy="304889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A0861-3315-4261-9D60-4C59178A5CD8}">
      <dsp:nvSpPr>
        <dsp:cNvPr id="0" name=""/>
        <dsp:cNvSpPr/>
      </dsp:nvSpPr>
      <dsp:spPr>
        <a:xfrm>
          <a:off x="7050097" y="1292689"/>
          <a:ext cx="2752555" cy="24127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3200" kern="1200" dirty="0" smtClean="0">
              <a:latin typeface="Myriad Pro" panose="020B0503030403020204" pitchFamily="34" charset="0"/>
            </a:rPr>
            <a:t>Náborové aktivity na základných školách</a:t>
          </a:r>
          <a:endParaRPr lang="sk-SK" sz="3200" kern="1200" dirty="0">
            <a:latin typeface="Myriad Pro" panose="020B0503030403020204" pitchFamily="34" charset="0"/>
          </a:endParaRPr>
        </a:p>
      </dsp:txBody>
      <dsp:txXfrm>
        <a:off x="7050097" y="1292689"/>
        <a:ext cx="2752555" cy="241277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8E8FCC-D223-4D6A-A90A-9EBD9689964C}">
      <dsp:nvSpPr>
        <dsp:cNvPr id="0" name=""/>
        <dsp:cNvSpPr/>
      </dsp:nvSpPr>
      <dsp:spPr>
        <a:xfrm>
          <a:off x="3521503" y="661"/>
          <a:ext cx="5282254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0" kern="1200" dirty="0" smtClean="0">
              <a:latin typeface="Myriad Pro" panose="020B0503030403020204" pitchFamily="34" charset="0"/>
            </a:rPr>
            <a:t>Chce prácu časovo nenáročnú, v bezpečnom a príjemnom prostredí s vyšším zárobkom</a:t>
          </a:r>
          <a:endParaRPr lang="sk-SK" sz="2400" b="0" kern="1200" dirty="0">
            <a:latin typeface="Myriad Pro" panose="020B0503030403020204" pitchFamily="34" charset="0"/>
          </a:endParaRPr>
        </a:p>
      </dsp:txBody>
      <dsp:txXfrm>
        <a:off x="3521503" y="661"/>
        <a:ext cx="5282254" cy="2579687"/>
      </dsp:txXfrm>
    </dsp:sp>
    <dsp:sp modelId="{FECA753D-09A9-43D3-9E56-8673E5502431}">
      <dsp:nvSpPr>
        <dsp:cNvPr id="0" name=""/>
        <dsp:cNvSpPr/>
      </dsp:nvSpPr>
      <dsp:spPr>
        <a:xfrm>
          <a:off x="0" y="661"/>
          <a:ext cx="3521503" cy="257968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>
              <a:latin typeface="Myriad Pro" panose="020B0503030403020204" pitchFamily="34" charset="0"/>
            </a:rPr>
            <a:t>Ďalšia generácia silnejšie preferuje plnohodnotný osobný život</a:t>
          </a:r>
          <a:endParaRPr lang="sk-SK" sz="2400" kern="1200" dirty="0">
            <a:latin typeface="Myriad Pro" panose="020B0503030403020204" pitchFamily="34" charset="0"/>
          </a:endParaRPr>
        </a:p>
      </dsp:txBody>
      <dsp:txXfrm>
        <a:off x="0" y="661"/>
        <a:ext cx="3521503" cy="2579687"/>
      </dsp:txXfrm>
    </dsp:sp>
    <dsp:sp modelId="{92948DFE-E92B-4E18-9A73-6AE6CB1D9FCB}">
      <dsp:nvSpPr>
        <dsp:cNvPr id="0" name=""/>
        <dsp:cNvSpPr/>
      </dsp:nvSpPr>
      <dsp:spPr>
        <a:xfrm>
          <a:off x="3521503" y="2838317"/>
          <a:ext cx="5282254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tint val="40000"/>
            <a:hueOff val="0"/>
            <a:satOff val="0"/>
            <a:lumOff val="0"/>
            <a:alpha val="6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b="0" kern="1200" dirty="0" smtClean="0">
              <a:latin typeface="Myriad Pro" panose="020B0503030403020204" pitchFamily="34" charset="0"/>
            </a:rPr>
            <a:t>Môže chemický podnik konkurovať zamestnávateľom </a:t>
          </a:r>
          <a:br>
            <a:rPr lang="sk-SK" sz="2400" b="0" kern="1200" dirty="0" smtClean="0">
              <a:latin typeface="Myriad Pro" panose="020B0503030403020204" pitchFamily="34" charset="0"/>
            </a:rPr>
          </a:br>
          <a:r>
            <a:rPr lang="sk-SK" sz="2400" b="0" kern="1200" dirty="0" smtClean="0">
              <a:latin typeface="Myriad Pro" panose="020B0503030403020204" pitchFamily="34" charset="0"/>
            </a:rPr>
            <a:t>s jednozmennou prevádzkou, </a:t>
          </a:r>
          <a:br>
            <a:rPr lang="sk-SK" sz="2400" b="0" kern="1200" dirty="0" smtClean="0">
              <a:latin typeface="Myriad Pro" panose="020B0503030403020204" pitchFamily="34" charset="0"/>
            </a:rPr>
          </a:br>
          <a:r>
            <a:rPr lang="sk-SK" sz="2400" b="0" kern="1200" dirty="0" smtClean="0">
              <a:latin typeface="Myriad Pro" panose="020B0503030403020204" pitchFamily="34" charset="0"/>
            </a:rPr>
            <a:t>s čistými, klimatizovanými  </a:t>
          </a:r>
          <a:br>
            <a:rPr lang="sk-SK" sz="2400" b="0" kern="1200" dirty="0" smtClean="0">
              <a:latin typeface="Myriad Pro" panose="020B0503030403020204" pitchFamily="34" charset="0"/>
            </a:rPr>
          </a:br>
          <a:r>
            <a:rPr lang="sk-SK" sz="2400" b="0" kern="1200" dirty="0" smtClean="0">
              <a:latin typeface="Myriad Pro" panose="020B0503030403020204" pitchFamily="34" charset="0"/>
            </a:rPr>
            <a:t>a „bezpečnými“ pracoviskami ?</a:t>
          </a:r>
          <a:endParaRPr lang="sk-SK" sz="2400" b="0" kern="1200" dirty="0">
            <a:latin typeface="Myriad Pro" panose="020B0503030403020204" pitchFamily="34" charset="0"/>
          </a:endParaRPr>
        </a:p>
      </dsp:txBody>
      <dsp:txXfrm>
        <a:off x="3521503" y="2838317"/>
        <a:ext cx="5282254" cy="2579687"/>
      </dsp:txXfrm>
    </dsp:sp>
    <dsp:sp modelId="{38AE71AF-7887-4BCD-925C-E2143D473435}">
      <dsp:nvSpPr>
        <dsp:cNvPr id="0" name=""/>
        <dsp:cNvSpPr/>
      </dsp:nvSpPr>
      <dsp:spPr>
        <a:xfrm>
          <a:off x="0" y="2838317"/>
          <a:ext cx="3521503" cy="2579687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 smtClean="0">
              <a:latin typeface="Myriad Pro" panose="020B0503030403020204" pitchFamily="34" charset="0"/>
            </a:rPr>
            <a:t>Napĺňa </a:t>
          </a:r>
          <a:br>
            <a:rPr lang="sk-SK" sz="2400" kern="1200" dirty="0" smtClean="0">
              <a:latin typeface="Myriad Pro" panose="020B0503030403020204" pitchFamily="34" charset="0"/>
            </a:rPr>
          </a:br>
          <a:r>
            <a:rPr lang="sk-SK" sz="2400" kern="1200" dirty="0" smtClean="0">
              <a:latin typeface="Myriad Pro" panose="020B0503030403020204" pitchFamily="34" charset="0"/>
            </a:rPr>
            <a:t>túto predstavu chemický priemysel?</a:t>
          </a:r>
          <a:endParaRPr lang="sk-SK" sz="2400" kern="1200" dirty="0">
            <a:latin typeface="Myriad Pro" panose="020B0503030403020204" pitchFamily="34" charset="0"/>
          </a:endParaRPr>
        </a:p>
      </dsp:txBody>
      <dsp:txXfrm>
        <a:off x="0" y="2838317"/>
        <a:ext cx="3521503" cy="257968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2A4A17-607E-45E5-81D0-8CC7D9E7E511}">
      <dsp:nvSpPr>
        <dsp:cNvPr id="0" name=""/>
        <dsp:cNvSpPr/>
      </dsp:nvSpPr>
      <dsp:spPr>
        <a:xfrm rot="5400000">
          <a:off x="5938591" y="-2302998"/>
          <a:ext cx="1196028" cy="610556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latin typeface="Myriad Pro" panose="020B0503030403020204" pitchFamily="34" charset="0"/>
            </a:rPr>
            <a:t>Hľadať možnosti, ako zmeniť nastavenie ľudí</a:t>
          </a:r>
          <a:endParaRPr lang="sk-SK" sz="1600" b="1" kern="1200" dirty="0">
            <a:latin typeface="Myriad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latin typeface="Myriad Pro" panose="020B0503030403020204" pitchFamily="34" charset="0"/>
            </a:rPr>
            <a:t>Mediálna kampaň na zmenu obrazu verejnosti o chemickom priemysle a o chémii všeobecne</a:t>
          </a:r>
          <a:endParaRPr lang="sk-SK" sz="1600" b="1" kern="1200" dirty="0">
            <a:latin typeface="Myriad Pro" panose="020B0503030403020204" pitchFamily="34" charset="0"/>
          </a:endParaRPr>
        </a:p>
      </dsp:txBody>
      <dsp:txXfrm rot="5400000">
        <a:off x="5938591" y="-2302998"/>
        <a:ext cx="1196028" cy="6105562"/>
      </dsp:txXfrm>
    </dsp:sp>
    <dsp:sp modelId="{5F78ADFE-DED8-4306-BAC6-69D5D09C7557}">
      <dsp:nvSpPr>
        <dsp:cNvPr id="0" name=""/>
        <dsp:cNvSpPr/>
      </dsp:nvSpPr>
      <dsp:spPr>
        <a:xfrm>
          <a:off x="839969" y="2265"/>
          <a:ext cx="2643854" cy="149503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latin typeface="Myriad Pro" panose="020B0503030403020204" pitchFamily="34" charset="0"/>
            </a:rPr>
            <a:t>Čo nás čaká?</a:t>
          </a:r>
          <a:endParaRPr lang="sk-SK" sz="2200" kern="1200" dirty="0">
            <a:latin typeface="Myriad Pro" panose="020B0503030403020204" pitchFamily="34" charset="0"/>
          </a:endParaRPr>
        </a:p>
      </dsp:txBody>
      <dsp:txXfrm>
        <a:off x="839969" y="2265"/>
        <a:ext cx="2643854" cy="1495035"/>
      </dsp:txXfrm>
    </dsp:sp>
    <dsp:sp modelId="{83C824AD-8C09-4969-B17F-1B533F111847}">
      <dsp:nvSpPr>
        <dsp:cNvPr id="0" name=""/>
        <dsp:cNvSpPr/>
      </dsp:nvSpPr>
      <dsp:spPr>
        <a:xfrm rot="5400000">
          <a:off x="5979516" y="-733210"/>
          <a:ext cx="1196028" cy="610556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latin typeface="Myriad Pro" panose="020B0503030403020204" pitchFamily="34" charset="0"/>
            </a:rPr>
            <a:t>Aktívne nábory žiakov základných škôl</a:t>
          </a:r>
          <a:endParaRPr lang="sk-SK" sz="1600" b="1" kern="1200" dirty="0">
            <a:latin typeface="Myriad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latin typeface="Myriad Pro" panose="020B0503030403020204" pitchFamily="34" charset="0"/>
            </a:rPr>
            <a:t>Starostlivosť o výchovu na stredných školách</a:t>
          </a:r>
          <a:endParaRPr lang="sk-SK" sz="1600" b="1" kern="1200" dirty="0">
            <a:latin typeface="Myriad Pro" panose="020B0503030403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600" b="1" kern="1200" dirty="0" smtClean="0">
              <a:latin typeface="Myriad Pro" panose="020B0503030403020204" pitchFamily="34" charset="0"/>
            </a:rPr>
            <a:t>Spolupráca s vysokými školami</a:t>
          </a:r>
          <a:endParaRPr lang="sk-SK" sz="1600" b="1" kern="1200" dirty="0">
            <a:latin typeface="Myriad Pro" panose="020B0503030403020204" pitchFamily="34" charset="0"/>
          </a:endParaRPr>
        </a:p>
      </dsp:txBody>
      <dsp:txXfrm rot="5400000">
        <a:off x="5979516" y="-733210"/>
        <a:ext cx="1196028" cy="6105562"/>
      </dsp:txXfrm>
    </dsp:sp>
    <dsp:sp modelId="{C66CA068-D09A-4580-87B5-524A5A3B89C2}">
      <dsp:nvSpPr>
        <dsp:cNvPr id="0" name=""/>
        <dsp:cNvSpPr/>
      </dsp:nvSpPr>
      <dsp:spPr>
        <a:xfrm>
          <a:off x="839969" y="1572053"/>
          <a:ext cx="2643854" cy="149503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latin typeface="Myriad Pro" panose="020B0503030403020204" pitchFamily="34" charset="0"/>
            </a:rPr>
            <a:t>Úloha zamestnávateľov</a:t>
          </a:r>
          <a:endParaRPr lang="sk-SK" sz="2200" kern="1200" dirty="0">
            <a:latin typeface="Myriad Pro" panose="020B0503030403020204" pitchFamily="34" charset="0"/>
          </a:endParaRPr>
        </a:p>
      </dsp:txBody>
      <dsp:txXfrm>
        <a:off x="839969" y="1572053"/>
        <a:ext cx="2643854" cy="1495035"/>
      </dsp:txXfrm>
    </dsp:sp>
    <dsp:sp modelId="{47E083EB-1286-445F-89B8-447FD9640B9C}">
      <dsp:nvSpPr>
        <dsp:cNvPr id="0" name=""/>
        <dsp:cNvSpPr/>
      </dsp:nvSpPr>
      <dsp:spPr>
        <a:xfrm rot="5400000">
          <a:off x="5938591" y="836577"/>
          <a:ext cx="1196028" cy="6105562"/>
        </a:xfrm>
        <a:prstGeom prst="round2Same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b="1" kern="1200" dirty="0" smtClean="0">
              <a:latin typeface="Myriad Pro" panose="020B0503030403020204" pitchFamily="34" charset="0"/>
            </a:rPr>
            <a:t>Regulácia vzdelávacích odborov podľa reálnej potreby trhu</a:t>
          </a:r>
          <a:endParaRPr lang="sk-SK" sz="1400" b="1" kern="1200" dirty="0">
            <a:latin typeface="Myriad Pro" panose="020B05030304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b="1" kern="1200" dirty="0" smtClean="0">
              <a:latin typeface="Myriad Pro" panose="020B0503030403020204" pitchFamily="34" charset="0"/>
            </a:rPr>
            <a:t>Zrušenie normatívov</a:t>
          </a:r>
          <a:endParaRPr lang="sk-SK" sz="1400" b="1" kern="1200" dirty="0">
            <a:latin typeface="Myriad Pro" panose="020B05030304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b="1" kern="1200" dirty="0" smtClean="0">
              <a:latin typeface="Myriad Pro" panose="020B0503030403020204" pitchFamily="34" charset="0"/>
            </a:rPr>
            <a:t>Ukončenie nekonečných diskusií o potrebe reforiem a stratégií </a:t>
          </a:r>
          <a:endParaRPr lang="sk-SK" sz="1400" b="1" kern="1200" dirty="0">
            <a:latin typeface="Myriad Pro" panose="020B0503030403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1400" b="1" kern="1200" dirty="0" smtClean="0">
              <a:latin typeface="Myriad Pro" panose="020B0503030403020204" pitchFamily="34" charset="0"/>
            </a:rPr>
            <a:t>Legislatívne zvýhodnenie zamestnancov v problémových odvetviach priemyslu (dodatkové dovolenky, znížené odvody...)</a:t>
          </a:r>
          <a:endParaRPr lang="sk-SK" sz="1400" b="1" kern="1200" dirty="0">
            <a:latin typeface="Myriad Pro" panose="020B0503030403020204" pitchFamily="34" charset="0"/>
          </a:endParaRPr>
        </a:p>
      </dsp:txBody>
      <dsp:txXfrm rot="5400000">
        <a:off x="5938591" y="836577"/>
        <a:ext cx="1196028" cy="6105562"/>
      </dsp:txXfrm>
    </dsp:sp>
    <dsp:sp modelId="{BBCC69BE-A6FF-4558-9B63-A7CBA34FFCD6}">
      <dsp:nvSpPr>
        <dsp:cNvPr id="0" name=""/>
        <dsp:cNvSpPr/>
      </dsp:nvSpPr>
      <dsp:spPr>
        <a:xfrm>
          <a:off x="839969" y="3141840"/>
          <a:ext cx="2643854" cy="1495035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200" kern="1200" dirty="0" smtClean="0">
              <a:latin typeface="Myriad Pro" panose="020B0503030403020204" pitchFamily="34" charset="0"/>
            </a:rPr>
            <a:t>Úloha štátu</a:t>
          </a:r>
          <a:endParaRPr lang="sk-SK" sz="2200" kern="1200" dirty="0">
            <a:latin typeface="Myriad Pro" panose="020B0503030403020204" pitchFamily="34" charset="0"/>
          </a:endParaRPr>
        </a:p>
      </dsp:txBody>
      <dsp:txXfrm>
        <a:off x="839969" y="3141840"/>
        <a:ext cx="2643854" cy="149503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79751247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113764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Upravte štýly predlohy textu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</a:lstStyle>
          <a:p>
            <a:r>
              <a:t>Upravte štýl predlohy podnadpisov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/>
          <a:lstStyle/>
          <a:p>
            <a:r>
              <a:t>Upravte štýly predlohy textu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/>
          <a:lstStyle/>
          <a:p>
            <a:r>
              <a:t>Upravte štýl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Upravte štýly predlohy textu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Upravte štýl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Upravte štýly predlohy textu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r>
              <a:t>Upravte štýl predlohy textu.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Upravte štýly predlohy textu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Upravte štýl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Upravte štýly predlohy textu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</a:lstStyle>
          <a:p>
            <a:r>
              <a:t>Upravte štýl predlohy textu.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Upravte štýly predlohy textu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Upravte štýly predlohy textu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</a:lstStyle>
          <a:p>
            <a:r>
              <a:t>Upravte štýl predlohy textu.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Upravte štýly predlohy textu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Upravte štýl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Upravte štýly predlohy textu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Upravte štýl predlohy textu.</a:t>
            </a:r>
          </a:p>
          <a:p>
            <a:pPr lvl="1"/>
            <a:r>
              <a:t>Druhá úroveň</a:t>
            </a:r>
          </a:p>
          <a:p>
            <a:pPr lvl="2"/>
            <a:r>
              <a:t>Tretia úroveň</a:t>
            </a:r>
          </a:p>
          <a:p>
            <a:pPr lvl="3"/>
            <a:r>
              <a:t>Štvrtá úroveň</a:t>
            </a:r>
          </a:p>
          <a:p>
            <a:pPr lvl="4"/>
            <a:r>
              <a:t>Piata úroveň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095176" y="6404292"/>
            <a:ext cx="258624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</p:sldLayoutIdLst>
  <p:transition spd="med"/>
  <p:hf sldNum="0"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/>
          </p:cNvSpPr>
          <p:nvPr>
            <p:ph type="title" idx="4294967295"/>
          </p:nvPr>
        </p:nvSpPr>
        <p:spPr>
          <a:xfrm>
            <a:off x="600198" y="4075214"/>
            <a:ext cx="10571585" cy="1543116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3000" b="1">
                <a:solidFill>
                  <a:srgbClr val="005383"/>
                </a:solidFill>
                <a:latin typeface="Skolar Sans Pro"/>
                <a:ea typeface="Skolar Sans Pro"/>
                <a:cs typeface="Skolar Sans Pro"/>
                <a:sym typeface="Skolar Sans Pro"/>
              </a:defRPr>
            </a:lvl1pPr>
          </a:lstStyle>
          <a:p>
            <a:r>
              <a:rPr lang="sk-SK" altLang="sk-SK" sz="4800" dirty="0" smtClean="0">
                <a:solidFill>
                  <a:srgbClr val="00639E"/>
                </a:solidFill>
              </a:rPr>
              <a:t>Ako sa získavajú zamestnanci </a:t>
            </a:r>
            <a:br>
              <a:rPr lang="sk-SK" altLang="sk-SK" sz="4800" dirty="0" smtClean="0">
                <a:solidFill>
                  <a:srgbClr val="00639E"/>
                </a:solidFill>
              </a:rPr>
            </a:br>
            <a:r>
              <a:rPr lang="sk-SK" altLang="sk-SK" sz="4800" dirty="0" smtClean="0">
                <a:solidFill>
                  <a:srgbClr val="00639E"/>
                </a:solidFill>
              </a:rPr>
              <a:t>pre prácu v chemickom priemysle?</a:t>
            </a:r>
            <a:endParaRPr sz="4800" dirty="0">
              <a:solidFill>
                <a:srgbClr val="00639E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-186174" y="6242178"/>
            <a:ext cx="3367914" cy="68464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sk-SK" sz="2000" b="1" dirty="0">
                <a:solidFill>
                  <a:srgbClr val="00639E"/>
                </a:solidFill>
                <a:latin typeface="Skolar Sans Pro"/>
                <a:ea typeface="Skolar Sans Pro"/>
                <a:cs typeface="Skolar Sans Pro"/>
                <a:sym typeface="Skolar Sans Pro"/>
              </a:rPr>
              <a:t>JUDr. Silvia Karásiková </a:t>
            </a:r>
            <a:br>
              <a:rPr lang="sk-SK" sz="2000" b="1" dirty="0">
                <a:solidFill>
                  <a:srgbClr val="00639E"/>
                </a:solidFill>
                <a:latin typeface="Skolar Sans Pro"/>
                <a:ea typeface="Skolar Sans Pro"/>
                <a:cs typeface="Skolar Sans Pro"/>
                <a:sym typeface="Skolar Sans Pro"/>
              </a:rPr>
            </a:br>
            <a:r>
              <a:rPr lang="sk-SK" sz="2000" b="1" dirty="0">
                <a:solidFill>
                  <a:srgbClr val="00639E"/>
                </a:solidFill>
                <a:latin typeface="Skolar Sans Pro"/>
                <a:ea typeface="Skolar Sans Pro"/>
                <a:cs typeface="Skolar Sans Pro"/>
                <a:sym typeface="Skolar Sans Pro"/>
              </a:rPr>
              <a:t>personálna riaditeľka</a:t>
            </a:r>
            <a:br>
              <a:rPr lang="sk-SK" sz="2000" b="1" dirty="0">
                <a:solidFill>
                  <a:srgbClr val="00639E"/>
                </a:solidFill>
                <a:latin typeface="Skolar Sans Pro"/>
                <a:ea typeface="Skolar Sans Pro"/>
                <a:cs typeface="Skolar Sans Pro"/>
                <a:sym typeface="Skolar Sans Pro"/>
              </a:rPr>
            </a:br>
            <a:endParaRPr lang="sk-SK" sz="2000" b="1" dirty="0">
              <a:solidFill>
                <a:srgbClr val="00639E"/>
              </a:solidFill>
              <a:latin typeface="Skolar Sans Pro"/>
              <a:ea typeface="Skolar Sans Pro"/>
              <a:cs typeface="Skolar Sans Pro"/>
              <a:sym typeface="Skolar Sans Pro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833070" y="0"/>
            <a:ext cx="2887367" cy="8157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k-SK" b="1" dirty="0" smtClean="0">
                <a:solidFill>
                  <a:srgbClr val="002060"/>
                </a:solidFill>
                <a:latin typeface="Skolar Sans Pro"/>
                <a:ea typeface="Skolar Sans Pro"/>
                <a:cs typeface="Skolar Sans Pro"/>
              </a:rPr>
              <a:t>Ako ďalej ?</a:t>
            </a:r>
            <a:endParaRPr lang="sk-SK" b="1" dirty="0">
              <a:solidFill>
                <a:srgbClr val="002060"/>
              </a:solidFill>
              <a:latin typeface="Skolar Sans Pro"/>
              <a:ea typeface="Skolar Sans Pro"/>
              <a:cs typeface="Skolar Sans Pro"/>
            </a:endParaRPr>
          </a:p>
        </p:txBody>
      </p:sp>
      <p:pic>
        <p:nvPicPr>
          <p:cNvPr id="5" name="Obrázok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965" r="19282"/>
          <a:stretch/>
        </p:blipFill>
        <p:spPr bwMode="auto">
          <a:xfrm>
            <a:off x="3891516" y="754912"/>
            <a:ext cx="8300484" cy="6103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xmlns="" val="3905811300"/>
              </p:ext>
            </p:extLst>
          </p:nvPr>
        </p:nvGraphicFramePr>
        <p:xfrm>
          <a:off x="212652" y="1045928"/>
          <a:ext cx="880375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761177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Obdĺžnik 9"/>
          <p:cNvSpPr/>
          <p:nvPr/>
        </p:nvSpPr>
        <p:spPr>
          <a:xfrm>
            <a:off x="1856782" y="1580277"/>
            <a:ext cx="8799755" cy="5277723"/>
          </a:xfrm>
          <a:prstGeom prst="rect">
            <a:avLst/>
          </a:prstGeom>
          <a:noFill/>
        </p:spPr>
      </p:sp>
      <p:sp>
        <p:nvSpPr>
          <p:cNvPr id="7" name="Nadpis 1"/>
          <p:cNvSpPr txBox="1">
            <a:spLocks/>
          </p:cNvSpPr>
          <p:nvPr/>
        </p:nvSpPr>
        <p:spPr>
          <a:xfrm>
            <a:off x="5417861" y="164179"/>
            <a:ext cx="2887367" cy="6764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5719" rIns="45719" anchor="ctr" anchorCtr="0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k-SK" sz="3000" b="1" dirty="0" smtClean="0">
                <a:solidFill>
                  <a:srgbClr val="002060"/>
                </a:solidFill>
                <a:latin typeface="Skolar Sans Pro"/>
                <a:ea typeface="Skolar Sans Pro"/>
                <a:cs typeface="Skolar Sans Pro"/>
              </a:rPr>
              <a:t>Ako ďalej ?</a:t>
            </a:r>
            <a:endParaRPr lang="sk-SK" sz="3000" b="1" dirty="0">
              <a:solidFill>
                <a:srgbClr val="002060"/>
              </a:solidFill>
              <a:latin typeface="Skolar Sans Pro"/>
              <a:ea typeface="Skolar Sans Pro"/>
              <a:cs typeface="Skolar Sans Pro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2629722450"/>
              </p:ext>
            </p:extLst>
          </p:nvPr>
        </p:nvGraphicFramePr>
        <p:xfrm>
          <a:off x="118139" y="2030818"/>
          <a:ext cx="10429357" cy="4639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2255664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855391271"/>
              </p:ext>
            </p:extLst>
          </p:nvPr>
        </p:nvGraphicFramePr>
        <p:xfrm>
          <a:off x="1978212" y="87027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ázok 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9566" y="0"/>
            <a:ext cx="4541914" cy="454191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93253" y="2248982"/>
            <a:ext cx="1908213" cy="1908213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755801" y="4668819"/>
            <a:ext cx="5185185" cy="886408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JUDr. Silvia Karásiková </a:t>
            </a:r>
            <a:b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</a:br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personálna riaditeľka</a:t>
            </a:r>
            <a:b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</a:br>
            <a:endParaRPr lang="sk-SK" sz="30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  <p:pic>
        <p:nvPicPr>
          <p:cNvPr id="1026" name="Obrázok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5085" y="5265413"/>
            <a:ext cx="1676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271721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C:\Users\mmarkova\AppData\Local\Microsoft\Windows\Temporary Internet Files\Content.Outlook\4DY854JC\G032194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3417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Zástupný symbol obsah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49330075"/>
              </p:ext>
            </p:extLst>
          </p:nvPr>
        </p:nvGraphicFramePr>
        <p:xfrm>
          <a:off x="304978" y="325425"/>
          <a:ext cx="2930683" cy="5265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Nadpis 1"/>
          <p:cNvSpPr txBox="1">
            <a:spLocks/>
          </p:cNvSpPr>
          <p:nvPr/>
        </p:nvSpPr>
        <p:spPr>
          <a:xfrm>
            <a:off x="4788373" y="106325"/>
            <a:ext cx="2920232" cy="88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sk-SK" sz="4000" b="1" dirty="0" smtClean="0">
                <a:solidFill>
                  <a:schemeClr val="bg1"/>
                </a:solidFill>
                <a:latin typeface="Skolar Sans Pro"/>
                <a:ea typeface="Skolar Sans Pro"/>
                <a:cs typeface="Skolar Sans Pro"/>
              </a:rPr>
              <a:t>Duslo, a.s.</a:t>
            </a:r>
            <a:endParaRPr lang="sk-SK" sz="4000" b="1" dirty="0">
              <a:solidFill>
                <a:schemeClr val="bg1"/>
              </a:solidFill>
              <a:latin typeface="Skolar Sans Pro"/>
              <a:ea typeface="Skolar Sans Pro"/>
              <a:cs typeface="Skolar Sans Pro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306" y="0"/>
            <a:ext cx="10524931" cy="6873365"/>
          </a:xfrm>
          <a:prstGeom prst="rect">
            <a:avLst/>
          </a:prstGeom>
        </p:spPr>
      </p:pic>
      <p:sp>
        <p:nvSpPr>
          <p:cNvPr id="4" name="Voľný tvar 3"/>
          <p:cNvSpPr/>
          <p:nvPr/>
        </p:nvSpPr>
        <p:spPr>
          <a:xfrm>
            <a:off x="2170718" y="1330876"/>
            <a:ext cx="7850564" cy="577891"/>
          </a:xfrm>
          <a:custGeom>
            <a:avLst/>
            <a:gdLst>
              <a:gd name="connsiteX0" fmla="*/ 0 w 7050677"/>
              <a:gd name="connsiteY0" fmla="*/ 128851 h 1288509"/>
              <a:gd name="connsiteX1" fmla="*/ 128851 w 7050677"/>
              <a:gd name="connsiteY1" fmla="*/ 0 h 1288509"/>
              <a:gd name="connsiteX2" fmla="*/ 6921826 w 7050677"/>
              <a:gd name="connsiteY2" fmla="*/ 0 h 1288509"/>
              <a:gd name="connsiteX3" fmla="*/ 7050677 w 7050677"/>
              <a:gd name="connsiteY3" fmla="*/ 128851 h 1288509"/>
              <a:gd name="connsiteX4" fmla="*/ 7050677 w 7050677"/>
              <a:gd name="connsiteY4" fmla="*/ 1159658 h 1288509"/>
              <a:gd name="connsiteX5" fmla="*/ 6921826 w 7050677"/>
              <a:gd name="connsiteY5" fmla="*/ 1288509 h 1288509"/>
              <a:gd name="connsiteX6" fmla="*/ 128851 w 7050677"/>
              <a:gd name="connsiteY6" fmla="*/ 1288509 h 1288509"/>
              <a:gd name="connsiteX7" fmla="*/ 0 w 7050677"/>
              <a:gd name="connsiteY7" fmla="*/ 1159658 h 1288509"/>
              <a:gd name="connsiteX8" fmla="*/ 0 w 7050677"/>
              <a:gd name="connsiteY8" fmla="*/ 128851 h 128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0677" h="1288509">
                <a:moveTo>
                  <a:pt x="0" y="128851"/>
                </a:moveTo>
                <a:cubicBezTo>
                  <a:pt x="0" y="57689"/>
                  <a:pt x="57689" y="0"/>
                  <a:pt x="128851" y="0"/>
                </a:cubicBezTo>
                <a:lnTo>
                  <a:pt x="6921826" y="0"/>
                </a:lnTo>
                <a:cubicBezTo>
                  <a:pt x="6992988" y="0"/>
                  <a:pt x="7050677" y="57689"/>
                  <a:pt x="7050677" y="128851"/>
                </a:cubicBezTo>
                <a:lnTo>
                  <a:pt x="7050677" y="1159658"/>
                </a:lnTo>
                <a:cubicBezTo>
                  <a:pt x="7050677" y="1230820"/>
                  <a:pt x="6992988" y="1288509"/>
                  <a:pt x="6921826" y="1288509"/>
                </a:cubicBezTo>
                <a:lnTo>
                  <a:pt x="128851" y="1288509"/>
                </a:lnTo>
                <a:cubicBezTo>
                  <a:pt x="57689" y="1288509"/>
                  <a:pt x="0" y="1230820"/>
                  <a:pt x="0" y="1159658"/>
                </a:cubicBezTo>
                <a:lnTo>
                  <a:pt x="0" y="12885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59" tIns="121559" rIns="180000" bIns="121559" numCol="1" spcCol="1270" anchor="ctr" anchorCtr="0">
            <a:sp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Vysoký vekový priemer zamestnancov - takmer 50 rokov </a:t>
            </a:r>
            <a:endParaRPr lang="sk-SK" sz="2400" b="1" kern="1200" dirty="0">
              <a:solidFill>
                <a:schemeClr val="tx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5" name="Voľný tvar 4"/>
          <p:cNvSpPr/>
          <p:nvPr/>
        </p:nvSpPr>
        <p:spPr>
          <a:xfrm>
            <a:off x="1726163" y="2968449"/>
            <a:ext cx="8940013" cy="791824"/>
          </a:xfrm>
          <a:custGeom>
            <a:avLst/>
            <a:gdLst>
              <a:gd name="connsiteX0" fmla="*/ 0 w 7050677"/>
              <a:gd name="connsiteY0" fmla="*/ 128851 h 1288509"/>
              <a:gd name="connsiteX1" fmla="*/ 128851 w 7050677"/>
              <a:gd name="connsiteY1" fmla="*/ 0 h 1288509"/>
              <a:gd name="connsiteX2" fmla="*/ 6921826 w 7050677"/>
              <a:gd name="connsiteY2" fmla="*/ 0 h 1288509"/>
              <a:gd name="connsiteX3" fmla="*/ 7050677 w 7050677"/>
              <a:gd name="connsiteY3" fmla="*/ 128851 h 1288509"/>
              <a:gd name="connsiteX4" fmla="*/ 7050677 w 7050677"/>
              <a:gd name="connsiteY4" fmla="*/ 1159658 h 1288509"/>
              <a:gd name="connsiteX5" fmla="*/ 6921826 w 7050677"/>
              <a:gd name="connsiteY5" fmla="*/ 1288509 h 1288509"/>
              <a:gd name="connsiteX6" fmla="*/ 128851 w 7050677"/>
              <a:gd name="connsiteY6" fmla="*/ 1288509 h 1288509"/>
              <a:gd name="connsiteX7" fmla="*/ 0 w 7050677"/>
              <a:gd name="connsiteY7" fmla="*/ 1159658 h 1288509"/>
              <a:gd name="connsiteX8" fmla="*/ 0 w 7050677"/>
              <a:gd name="connsiteY8" fmla="*/ 128851 h 128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0677" h="1288509">
                <a:moveTo>
                  <a:pt x="0" y="128851"/>
                </a:moveTo>
                <a:cubicBezTo>
                  <a:pt x="0" y="57689"/>
                  <a:pt x="57689" y="0"/>
                  <a:pt x="128851" y="0"/>
                </a:cubicBezTo>
                <a:lnTo>
                  <a:pt x="6921826" y="0"/>
                </a:lnTo>
                <a:cubicBezTo>
                  <a:pt x="6992988" y="0"/>
                  <a:pt x="7050677" y="57689"/>
                  <a:pt x="7050677" y="128851"/>
                </a:cubicBezTo>
                <a:lnTo>
                  <a:pt x="7050677" y="1159658"/>
                </a:lnTo>
                <a:cubicBezTo>
                  <a:pt x="7050677" y="1230820"/>
                  <a:pt x="6992988" y="1288509"/>
                  <a:pt x="6921826" y="1288509"/>
                </a:cubicBezTo>
                <a:lnTo>
                  <a:pt x="128851" y="1288509"/>
                </a:lnTo>
                <a:cubicBezTo>
                  <a:pt x="57689" y="1288509"/>
                  <a:pt x="0" y="1230820"/>
                  <a:pt x="0" y="1159658"/>
                </a:cubicBezTo>
                <a:lnTo>
                  <a:pt x="0" y="12885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5197846"/>
              <a:satOff val="-23984"/>
              <a:lumOff val="88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59" tIns="121559" rIns="180000" bIns="121559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Výrazná generačná obmena v nasledujúcej dekáde – </a:t>
            </a:r>
            <a:b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</a:b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1/3 zamestnancov, </a:t>
            </a:r>
            <a:r>
              <a:rPr lang="sk-SK" sz="2400" b="1" kern="1200" dirty="0" err="1" smtClean="0">
                <a:solidFill>
                  <a:schemeClr val="tx1"/>
                </a:solidFill>
                <a:latin typeface="Myriad Pro Light" panose="020B0403030403020204" pitchFamily="34" charset="0"/>
              </a:rPr>
              <a:t>t.j</a:t>
            </a: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. cca 700 - 800 zamestnancov</a:t>
            </a:r>
            <a:endParaRPr lang="sk-SK" sz="2400" b="1" kern="1200" dirty="0">
              <a:solidFill>
                <a:schemeClr val="tx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6" name="Voľný tvar 5"/>
          <p:cNvSpPr/>
          <p:nvPr/>
        </p:nvSpPr>
        <p:spPr>
          <a:xfrm>
            <a:off x="1331735" y="4743762"/>
            <a:ext cx="9725042" cy="910290"/>
          </a:xfrm>
          <a:custGeom>
            <a:avLst/>
            <a:gdLst>
              <a:gd name="connsiteX0" fmla="*/ 0 w 7050677"/>
              <a:gd name="connsiteY0" fmla="*/ 128851 h 1288509"/>
              <a:gd name="connsiteX1" fmla="*/ 128851 w 7050677"/>
              <a:gd name="connsiteY1" fmla="*/ 0 h 1288509"/>
              <a:gd name="connsiteX2" fmla="*/ 6921826 w 7050677"/>
              <a:gd name="connsiteY2" fmla="*/ 0 h 1288509"/>
              <a:gd name="connsiteX3" fmla="*/ 7050677 w 7050677"/>
              <a:gd name="connsiteY3" fmla="*/ 128851 h 1288509"/>
              <a:gd name="connsiteX4" fmla="*/ 7050677 w 7050677"/>
              <a:gd name="connsiteY4" fmla="*/ 1159658 h 1288509"/>
              <a:gd name="connsiteX5" fmla="*/ 6921826 w 7050677"/>
              <a:gd name="connsiteY5" fmla="*/ 1288509 h 1288509"/>
              <a:gd name="connsiteX6" fmla="*/ 128851 w 7050677"/>
              <a:gd name="connsiteY6" fmla="*/ 1288509 h 1288509"/>
              <a:gd name="connsiteX7" fmla="*/ 0 w 7050677"/>
              <a:gd name="connsiteY7" fmla="*/ 1159658 h 1288509"/>
              <a:gd name="connsiteX8" fmla="*/ 0 w 7050677"/>
              <a:gd name="connsiteY8" fmla="*/ 128851 h 1288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50677" h="1288509">
                <a:moveTo>
                  <a:pt x="0" y="128851"/>
                </a:moveTo>
                <a:cubicBezTo>
                  <a:pt x="0" y="57689"/>
                  <a:pt x="57689" y="0"/>
                  <a:pt x="128851" y="0"/>
                </a:cubicBezTo>
                <a:lnTo>
                  <a:pt x="6921826" y="0"/>
                </a:lnTo>
                <a:cubicBezTo>
                  <a:pt x="6992988" y="0"/>
                  <a:pt x="7050677" y="57689"/>
                  <a:pt x="7050677" y="128851"/>
                </a:cubicBezTo>
                <a:lnTo>
                  <a:pt x="7050677" y="1159658"/>
                </a:lnTo>
                <a:cubicBezTo>
                  <a:pt x="7050677" y="1230820"/>
                  <a:pt x="6992988" y="1288509"/>
                  <a:pt x="6921826" y="1288509"/>
                </a:cubicBezTo>
                <a:lnTo>
                  <a:pt x="128851" y="1288509"/>
                </a:lnTo>
                <a:cubicBezTo>
                  <a:pt x="57689" y="1288509"/>
                  <a:pt x="0" y="1230820"/>
                  <a:pt x="0" y="1159658"/>
                </a:cubicBezTo>
                <a:lnTo>
                  <a:pt x="0" y="128851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559" tIns="121559" rIns="180000" bIns="121559" numCol="1" spcCol="1270" anchor="ctr" anchorCtr="0">
            <a:spAutoFit/>
          </a:bodyPr>
          <a:lstStyle/>
          <a:p>
            <a:pPr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b="1" kern="1200" dirty="0">
                <a:solidFill>
                  <a:schemeClr val="tx1"/>
                </a:solidFill>
                <a:latin typeface="Myriad Pro Light" panose="020B0403030403020204" pitchFamily="34" charset="0"/>
              </a:rPr>
              <a:t>Nedostatok kvalifikovaných zamestnancov</a:t>
            </a:r>
            <a:br>
              <a:rPr lang="sk-SK" sz="2400" b="1" kern="1200" dirty="0">
                <a:solidFill>
                  <a:schemeClr val="tx1"/>
                </a:solidFill>
                <a:latin typeface="Myriad Pro Light" panose="020B0403030403020204" pitchFamily="34" charset="0"/>
              </a:rPr>
            </a:br>
            <a:r>
              <a:rPr lang="sk-SK" sz="2400" b="1" kern="1200" dirty="0">
                <a:solidFill>
                  <a:schemeClr val="tx1"/>
                </a:solidFill>
                <a:latin typeface="Myriad Pro Light" panose="020B0403030403020204" pitchFamily="34" charset="0"/>
              </a:rPr>
              <a:t> - chemik, elektrikár, strojník, zámočník, obrábač kovov, železničiar </a:t>
            </a:r>
          </a:p>
        </p:txBody>
      </p:sp>
      <p:sp>
        <p:nvSpPr>
          <p:cNvPr id="10" name="Nadpis 1"/>
          <p:cNvSpPr txBox="1">
            <a:spLocks/>
          </p:cNvSpPr>
          <p:nvPr/>
        </p:nvSpPr>
        <p:spPr>
          <a:xfrm>
            <a:off x="2577481" y="0"/>
            <a:ext cx="7037038" cy="88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sk-SK" b="1" dirty="0" smtClean="0">
                <a:solidFill>
                  <a:schemeClr val="bg1"/>
                </a:solidFill>
                <a:latin typeface="Skolar Sans Pro"/>
                <a:ea typeface="Skolar Sans Pro"/>
                <a:cs typeface="Skolar Sans Pro"/>
              </a:rPr>
              <a:t>Duslo, a.s. - Východisková situácia</a:t>
            </a:r>
            <a:endParaRPr lang="sk-SK" b="1" dirty="0">
              <a:solidFill>
                <a:schemeClr val="bg1"/>
              </a:solidFill>
              <a:latin typeface="Skolar Sans Pro"/>
              <a:ea typeface="Skolar Sans Pro"/>
              <a:cs typeface="Skolar Sans Pro"/>
            </a:endParaRPr>
          </a:p>
        </p:txBody>
      </p:sp>
      <p:grpSp>
        <p:nvGrpSpPr>
          <p:cNvPr id="11" name="Skupina 10"/>
          <p:cNvGrpSpPr/>
          <p:nvPr/>
        </p:nvGrpSpPr>
        <p:grpSpPr>
          <a:xfrm>
            <a:off x="5573458" y="1981426"/>
            <a:ext cx="917492" cy="917492"/>
            <a:chOff x="6441731" y="1070407"/>
            <a:chExt cx="917492" cy="9174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Šípka nadol 11"/>
            <p:cNvSpPr/>
            <p:nvPr/>
          </p:nvSpPr>
          <p:spPr>
            <a:xfrm>
              <a:off x="6441731" y="1070407"/>
              <a:ext cx="917492" cy="91749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CC99">
                <a:alpha val="90000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Šípka nadol 4"/>
            <p:cNvSpPr/>
            <p:nvPr/>
          </p:nvSpPr>
          <p:spPr>
            <a:xfrm>
              <a:off x="6648167" y="1070407"/>
              <a:ext cx="504620" cy="69041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3600" kern="1200"/>
            </a:p>
          </p:txBody>
        </p:sp>
      </p:grpSp>
      <p:grpSp>
        <p:nvGrpSpPr>
          <p:cNvPr id="14" name="Skupina 13"/>
          <p:cNvGrpSpPr/>
          <p:nvPr/>
        </p:nvGrpSpPr>
        <p:grpSpPr>
          <a:xfrm>
            <a:off x="5555737" y="3781872"/>
            <a:ext cx="917492" cy="917492"/>
            <a:chOff x="6441731" y="1070407"/>
            <a:chExt cx="917492" cy="91749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5" name="Šípka nadol 14"/>
            <p:cNvSpPr/>
            <p:nvPr/>
          </p:nvSpPr>
          <p:spPr>
            <a:xfrm>
              <a:off x="6441731" y="1070407"/>
              <a:ext cx="917492" cy="917492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FCC99">
                <a:alpha val="90000"/>
              </a:srgbClr>
            </a:solidFill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Šípka nadol 4"/>
            <p:cNvSpPr/>
            <p:nvPr/>
          </p:nvSpPr>
          <p:spPr>
            <a:xfrm>
              <a:off x="6648167" y="1070407"/>
              <a:ext cx="504620" cy="690413"/>
            </a:xfrm>
            <a:prstGeom prst="rect">
              <a:avLst/>
            </a:prstGeom>
            <a:sp3d z="1524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3600" kern="1200"/>
            </a:p>
          </p:txBody>
        </p:sp>
      </p:grpSp>
    </p:spTree>
    <p:extLst>
      <p:ext uri="{BB962C8B-B14F-4D97-AF65-F5344CB8AC3E}">
        <p14:creationId xmlns:p14="http://schemas.microsoft.com/office/powerpoint/2010/main" xmlns="" val="12231096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Obrázok 3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1422" y="1137684"/>
            <a:ext cx="8464601" cy="5720315"/>
          </a:xfrm>
          <a:prstGeom prst="rect">
            <a:avLst/>
          </a:prstGeom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476846" y="99145"/>
            <a:ext cx="7907079" cy="1038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9" rIns="45719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Je na trhu práce v SR dostatok technicky zameraných zamestnancov?</a:t>
            </a:r>
            <a:endParaRPr lang="sk-SK" sz="30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28500740"/>
              </p:ext>
            </p:extLst>
          </p:nvPr>
        </p:nvGraphicFramePr>
        <p:xfrm>
          <a:off x="118141" y="3487479"/>
          <a:ext cx="6293293" cy="417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Voľný tvar 20"/>
          <p:cNvSpPr/>
          <p:nvPr/>
        </p:nvSpPr>
        <p:spPr>
          <a:xfrm>
            <a:off x="8452884" y="3167159"/>
            <a:ext cx="3843008" cy="3690841"/>
          </a:xfrm>
          <a:custGeom>
            <a:avLst/>
            <a:gdLst>
              <a:gd name="connsiteX0" fmla="*/ 0 w 2904349"/>
              <a:gd name="connsiteY0" fmla="*/ 1452175 h 2904349"/>
              <a:gd name="connsiteX1" fmla="*/ 1452175 w 2904349"/>
              <a:gd name="connsiteY1" fmla="*/ 0 h 2904349"/>
              <a:gd name="connsiteX2" fmla="*/ 2904350 w 2904349"/>
              <a:gd name="connsiteY2" fmla="*/ 1452175 h 2904349"/>
              <a:gd name="connsiteX3" fmla="*/ 1452175 w 2904349"/>
              <a:gd name="connsiteY3" fmla="*/ 2904350 h 2904349"/>
              <a:gd name="connsiteX4" fmla="*/ 0 w 2904349"/>
              <a:gd name="connsiteY4" fmla="*/ 1452175 h 290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04349" h="2904349">
                <a:moveTo>
                  <a:pt x="0" y="1452175"/>
                </a:moveTo>
                <a:cubicBezTo>
                  <a:pt x="0" y="650161"/>
                  <a:pt x="650161" y="0"/>
                  <a:pt x="1452175" y="0"/>
                </a:cubicBezTo>
                <a:cubicBezTo>
                  <a:pt x="2254189" y="0"/>
                  <a:pt x="2904350" y="650161"/>
                  <a:pt x="2904350" y="1452175"/>
                </a:cubicBezTo>
                <a:cubicBezTo>
                  <a:pt x="2904350" y="2254189"/>
                  <a:pt x="2254189" y="2904350"/>
                  <a:pt x="1452175" y="2904350"/>
                </a:cubicBezTo>
                <a:cubicBezTo>
                  <a:pt x="650161" y="2904350"/>
                  <a:pt x="0" y="2254189"/>
                  <a:pt x="0" y="1452175"/>
                </a:cubicBezTo>
                <a:close/>
              </a:path>
            </a:pathLst>
          </a:custGeom>
          <a:solidFill>
            <a:srgbClr val="FF0000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62162" tIns="462162" rIns="462162" bIns="462162" numCol="1" spcCol="1270" anchor="ctr" anchorCtr="0">
            <a:noAutofit/>
          </a:bodyPr>
          <a:lstStyle/>
          <a:p>
            <a:pPr lvl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200" b="1" dirty="0" smtClean="0">
                <a:solidFill>
                  <a:schemeClr val="bg1"/>
                </a:solidFill>
                <a:latin typeface="Myriad Pro" panose="020B0503030403020204" pitchFamily="34" charset="0"/>
                <a:ea typeface="Skolar Sans Pro"/>
                <a:cs typeface="Skolar Sans Pro"/>
              </a:rPr>
              <a:t>Dlhodobá </a:t>
            </a:r>
            <a:br>
              <a:rPr lang="sk-SK" sz="2200" b="1" dirty="0" smtClean="0">
                <a:solidFill>
                  <a:schemeClr val="bg1"/>
                </a:solidFill>
                <a:latin typeface="Myriad Pro" panose="020B0503030403020204" pitchFamily="34" charset="0"/>
                <a:ea typeface="Skolar Sans Pro"/>
                <a:cs typeface="Skolar Sans Pro"/>
              </a:rPr>
            </a:br>
            <a:r>
              <a:rPr lang="sk-SK" sz="2200" b="1" dirty="0" smtClean="0">
                <a:solidFill>
                  <a:schemeClr val="bg1"/>
                </a:solidFill>
                <a:latin typeface="Myriad Pro" panose="020B0503030403020204" pitchFamily="34" charset="0"/>
                <a:ea typeface="Skolar Sans Pro"/>
                <a:cs typeface="Skolar Sans Pro"/>
              </a:rPr>
              <a:t> výrazná nerovnováha medzi ponukou vzdelávacích inštitúcií </a:t>
            </a:r>
            <a:br>
              <a:rPr lang="sk-SK" sz="2200" b="1" dirty="0" smtClean="0">
                <a:solidFill>
                  <a:schemeClr val="bg1"/>
                </a:solidFill>
                <a:latin typeface="Myriad Pro" panose="020B0503030403020204" pitchFamily="34" charset="0"/>
                <a:ea typeface="Skolar Sans Pro"/>
                <a:cs typeface="Skolar Sans Pro"/>
              </a:rPr>
            </a:br>
            <a:r>
              <a:rPr lang="sk-SK" sz="2200" b="1" dirty="0" smtClean="0">
                <a:solidFill>
                  <a:schemeClr val="bg1"/>
                </a:solidFill>
                <a:latin typeface="Myriad Pro" panose="020B0503030403020204" pitchFamily="34" charset="0"/>
                <a:ea typeface="Skolar Sans Pro"/>
                <a:cs typeface="Skolar Sans Pro"/>
              </a:rPr>
              <a:t>a dopytom zamestnávateľov</a:t>
            </a:r>
            <a:endParaRPr lang="sk-SK" sz="2200" b="1" dirty="0">
              <a:solidFill>
                <a:schemeClr val="bg1"/>
              </a:solidFill>
              <a:latin typeface="Myriad Pro" panose="020B0503030403020204" pitchFamily="34" charset="0"/>
              <a:ea typeface="Skolar Sans Pro"/>
              <a:cs typeface="Skolar Sans Pro"/>
            </a:endParaRPr>
          </a:p>
        </p:txBody>
      </p:sp>
      <p:sp>
        <p:nvSpPr>
          <p:cNvPr id="24" name="Nadpis 1"/>
          <p:cNvSpPr txBox="1">
            <a:spLocks/>
          </p:cNvSpPr>
          <p:nvPr/>
        </p:nvSpPr>
        <p:spPr>
          <a:xfrm>
            <a:off x="265815" y="3604437"/>
            <a:ext cx="2573078" cy="7549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9" rIns="45719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k-SK" sz="24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Realita</a:t>
            </a:r>
            <a:endParaRPr lang="sk-SK" sz="24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  <p:sp>
        <p:nvSpPr>
          <p:cNvPr id="27" name="Nadpis 1"/>
          <p:cNvSpPr txBox="1">
            <a:spLocks/>
          </p:cNvSpPr>
          <p:nvPr/>
        </p:nvSpPr>
        <p:spPr>
          <a:xfrm>
            <a:off x="10522688" y="3172046"/>
            <a:ext cx="1669312" cy="4536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9" rIns="45719" anchor="ctr" anchorCtr="0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k-SK" sz="24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Dôsledok</a:t>
            </a:r>
            <a:endParaRPr lang="sk-SK" sz="24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08274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3460522" y="0"/>
            <a:ext cx="6020176" cy="6503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45719" rIns="45719" anchor="ctr" anchorCtr="0">
            <a:normAutofit fontScale="975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>
              <a:lnSpc>
                <a:spcPct val="100000"/>
              </a:lnSpc>
            </a:pPr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SR - Všeobecná situácia</a:t>
            </a:r>
            <a:endParaRPr lang="sk-SK" sz="30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98381" y="619226"/>
            <a:ext cx="8372959" cy="6238773"/>
          </a:xfrm>
          <a:prstGeom prst="rect">
            <a:avLst/>
          </a:prstGeom>
        </p:spPr>
      </p:pic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xmlns="" val="1661651687"/>
              </p:ext>
            </p:extLst>
          </p:nvPr>
        </p:nvGraphicFramePr>
        <p:xfrm>
          <a:off x="-372139" y="489098"/>
          <a:ext cx="6964326" cy="6220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Šípka doprava 3"/>
          <p:cNvSpPr/>
          <p:nvPr/>
        </p:nvSpPr>
        <p:spPr>
          <a:xfrm>
            <a:off x="3625704" y="3678864"/>
            <a:ext cx="202017" cy="170122"/>
          </a:xfrm>
          <a:prstGeom prst="rightArrow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6180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622" y="914400"/>
            <a:ext cx="7995685" cy="5943600"/>
          </a:xfrm>
          <a:prstGeom prst="rect">
            <a:avLst/>
          </a:prstGeom>
        </p:spPr>
      </p:pic>
      <p:sp>
        <p:nvSpPr>
          <p:cNvPr id="12" name="Zaoblený obdĺžnik 4"/>
          <p:cNvSpPr/>
          <p:nvPr/>
        </p:nvSpPr>
        <p:spPr>
          <a:xfrm>
            <a:off x="0" y="913545"/>
            <a:ext cx="4136065" cy="3211888"/>
          </a:xfrm>
          <a:prstGeom prst="rect">
            <a:avLst/>
          </a:prstGeom>
          <a:solidFill>
            <a:srgbClr val="FFCC99">
              <a:alpha val="69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83820" tIns="83820" rIns="83820" bIns="83820" numCol="1" spcCol="1270" anchor="ctr" anchorCtr="0">
            <a:noAutofit/>
          </a:bodyPr>
          <a:lstStyle/>
          <a:p>
            <a:pPr lvl="0" algn="ctr" defTabSz="9779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Už druhý rok podporujeme Spojenú školu v Šali: </a:t>
            </a:r>
            <a:b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</a:b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financujeme vybavenie školy </a:t>
            </a:r>
            <a:b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</a:b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a vzdelávanie žiakov podľa našich potrieb       </a:t>
            </a:r>
            <a:b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</a:br>
            <a:r>
              <a:rPr lang="sk-SK" sz="24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    vlastný duálny systém</a:t>
            </a:r>
            <a:r>
              <a:rPr lang="sk-SK" sz="2800" b="1" kern="1200" dirty="0" smtClean="0">
                <a:solidFill>
                  <a:schemeClr val="tx1"/>
                </a:solidFill>
                <a:latin typeface="Myriad Pro Light" panose="020B0403030403020204" pitchFamily="34" charset="0"/>
              </a:rPr>
              <a:t>.</a:t>
            </a:r>
            <a:endParaRPr lang="sk-SK" sz="2800" b="1" kern="1200" dirty="0">
              <a:solidFill>
                <a:schemeClr val="tx1"/>
              </a:solidFill>
              <a:latin typeface="Myriad Pro Light" panose="020B0403030403020204" pitchFamily="34" charset="0"/>
            </a:endParaRPr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-212651" y="85061"/>
            <a:ext cx="12234529" cy="8864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sk-SK" sz="3000" b="1" dirty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Čo robíme v Dusle, aby sme zmenili nepriaznivú situáciu? </a:t>
            </a:r>
          </a:p>
          <a:p>
            <a:pPr algn="ctr" hangingPunct="1"/>
            <a:r>
              <a:rPr lang="sk-SK" sz="3000" b="1" dirty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Máme vlastný </a:t>
            </a:r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projekt:</a:t>
            </a:r>
            <a:endParaRPr lang="sk-SK" sz="30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  <p:sp>
        <p:nvSpPr>
          <p:cNvPr id="3" name="Šípka doprava 2"/>
          <p:cNvSpPr/>
          <p:nvPr/>
        </p:nvSpPr>
        <p:spPr>
          <a:xfrm>
            <a:off x="3096896" y="2890972"/>
            <a:ext cx="329609" cy="18075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k-SK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88156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ok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4761" y="0"/>
            <a:ext cx="9707451" cy="6858000"/>
          </a:xfrm>
          <a:prstGeom prst="rect">
            <a:avLst/>
          </a:prstGeom>
        </p:spPr>
      </p:pic>
      <p:sp>
        <p:nvSpPr>
          <p:cNvPr id="21" name="Nadpis 1"/>
          <p:cNvSpPr txBox="1">
            <a:spLocks/>
          </p:cNvSpPr>
          <p:nvPr/>
        </p:nvSpPr>
        <p:spPr>
          <a:xfrm>
            <a:off x="1800808" y="159489"/>
            <a:ext cx="6556383" cy="1063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hangingPunct="1">
              <a:spcAft>
                <a:spcPts val="1200"/>
              </a:spcAft>
            </a:pPr>
            <a:r>
              <a:rPr lang="sk-SK" sz="36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Preferované odbory projektu</a:t>
            </a:r>
            <a:endParaRPr lang="sk-SK" sz="36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15302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968188" y="0"/>
            <a:ext cx="9326880" cy="1151068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Nástroje projektu</a:t>
            </a:r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/>
            </a:r>
            <a:b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</a:br>
            <a:endParaRPr lang="sk-SK" sz="24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461517060"/>
              </p:ext>
            </p:extLst>
          </p:nvPr>
        </p:nvGraphicFramePr>
        <p:xfrm>
          <a:off x="1366221" y="731521"/>
          <a:ext cx="9810974" cy="6363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5516134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024880" y="6124575"/>
            <a:ext cx="3210670" cy="679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>
            <a:lvl1pPr>
              <a:lnSpc>
                <a:spcPct val="90000"/>
              </a:lnSpc>
              <a:defRPr sz="1900" b="1">
                <a:solidFill>
                  <a:srgbClr val="005383"/>
                </a:solidFill>
                <a:latin typeface="Skolar Sans Pro"/>
                <a:ea typeface="Skolar Sans Pro"/>
                <a:cs typeface="Skolar Sans Pro"/>
                <a:sym typeface="Skolar Sans Pro"/>
              </a:defRPr>
            </a:lvl1pPr>
          </a:lstStyle>
          <a:p>
            <a:r>
              <a:rPr lang="sk-SK" dirty="0" smtClean="0"/>
              <a:t>Personálny úsek</a:t>
            </a:r>
            <a:endParaRPr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0619" y="0"/>
            <a:ext cx="10671586" cy="6858000"/>
          </a:xfrm>
          <a:prstGeom prst="rect">
            <a:avLst/>
          </a:prstGeom>
        </p:spPr>
      </p:pic>
      <p:sp>
        <p:nvSpPr>
          <p:cNvPr id="4" name="Voľný tvar 3"/>
          <p:cNvSpPr/>
          <p:nvPr/>
        </p:nvSpPr>
        <p:spPr>
          <a:xfrm>
            <a:off x="2246121" y="2142817"/>
            <a:ext cx="4370425" cy="4370331"/>
          </a:xfrm>
          <a:custGeom>
            <a:avLst/>
            <a:gdLst>
              <a:gd name="connsiteX0" fmla="*/ 0 w 4370425"/>
              <a:gd name="connsiteY0" fmla="*/ 2185166 h 4370331"/>
              <a:gd name="connsiteX1" fmla="*/ 2185213 w 4370425"/>
              <a:gd name="connsiteY1" fmla="*/ 0 h 4370331"/>
              <a:gd name="connsiteX2" fmla="*/ 4370426 w 4370425"/>
              <a:gd name="connsiteY2" fmla="*/ 2185166 h 4370331"/>
              <a:gd name="connsiteX3" fmla="*/ 2185213 w 4370425"/>
              <a:gd name="connsiteY3" fmla="*/ 4370332 h 4370331"/>
              <a:gd name="connsiteX4" fmla="*/ 0 w 4370425"/>
              <a:gd name="connsiteY4" fmla="*/ 2185166 h 4370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70425" h="4370331">
                <a:moveTo>
                  <a:pt x="0" y="2185166"/>
                </a:moveTo>
                <a:cubicBezTo>
                  <a:pt x="0" y="978332"/>
                  <a:pt x="978353" y="0"/>
                  <a:pt x="2185213" y="0"/>
                </a:cubicBezTo>
                <a:cubicBezTo>
                  <a:pt x="3392073" y="0"/>
                  <a:pt x="4370426" y="978332"/>
                  <a:pt x="4370426" y="2185166"/>
                </a:cubicBezTo>
                <a:cubicBezTo>
                  <a:pt x="4370426" y="3392000"/>
                  <a:pt x="3392073" y="4370332"/>
                  <a:pt x="2185213" y="4370332"/>
                </a:cubicBezTo>
                <a:cubicBezTo>
                  <a:pt x="978353" y="4370332"/>
                  <a:pt x="0" y="3392000"/>
                  <a:pt x="0" y="218516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854" tIns="723840" rIns="723854" bIns="72384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200" b="1" kern="1200" dirty="0" smtClean="0">
                <a:latin typeface="Myriad Pro Light" panose="020B0403030403020204" pitchFamily="34" charset="0"/>
              </a:rPr>
              <a:t>Žiaci pripravovaní </a:t>
            </a:r>
            <a:br>
              <a:rPr lang="sk-SK" sz="2200" b="1" kern="1200" dirty="0" smtClean="0">
                <a:latin typeface="Myriad Pro Light" panose="020B0403030403020204" pitchFamily="34" charset="0"/>
              </a:rPr>
            </a:br>
            <a:r>
              <a:rPr lang="sk-SK" sz="2200" b="1" kern="1200" dirty="0" smtClean="0">
                <a:latin typeface="Myriad Pro Light" panose="020B0403030403020204" pitchFamily="34" charset="0"/>
              </a:rPr>
              <a:t>na konkrétne podmienky Dusla prejdú zo školy </a:t>
            </a:r>
            <a:br>
              <a:rPr lang="sk-SK" sz="2200" b="1" kern="1200" dirty="0" smtClean="0">
                <a:latin typeface="Myriad Pro Light" panose="020B0403030403020204" pitchFamily="34" charset="0"/>
              </a:rPr>
            </a:br>
            <a:r>
              <a:rPr lang="sk-SK" sz="2200" b="1" kern="1200" dirty="0" smtClean="0">
                <a:latin typeface="Myriad Pro Light" panose="020B0403030403020204" pitchFamily="34" charset="0"/>
              </a:rPr>
              <a:t>na pracovisko </a:t>
            </a:r>
            <a:br>
              <a:rPr lang="sk-SK" sz="2200" b="1" kern="1200" dirty="0" smtClean="0">
                <a:latin typeface="Myriad Pro Light" panose="020B0403030403020204" pitchFamily="34" charset="0"/>
              </a:rPr>
            </a:br>
            <a:r>
              <a:rPr lang="sk-SK" sz="2200" b="1" kern="1200" dirty="0" smtClean="0">
                <a:latin typeface="Myriad Pro Light" panose="020B0403030403020204" pitchFamily="34" charset="0"/>
              </a:rPr>
              <a:t>bez adaptačných problémov</a:t>
            </a:r>
            <a:endParaRPr lang="sk-SK" sz="2200" b="1" kern="1200" dirty="0">
              <a:latin typeface="Myriad Pro Light" panose="020B0403030403020204" pitchFamily="34" charset="0"/>
            </a:endParaRPr>
          </a:p>
        </p:txBody>
      </p:sp>
      <p:sp>
        <p:nvSpPr>
          <p:cNvPr id="5" name="Ovál 4"/>
          <p:cNvSpPr/>
          <p:nvPr/>
        </p:nvSpPr>
        <p:spPr>
          <a:xfrm>
            <a:off x="4180421" y="1771554"/>
            <a:ext cx="486054" cy="4860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Ovál 6"/>
          <p:cNvSpPr/>
          <p:nvPr/>
        </p:nvSpPr>
        <p:spPr>
          <a:xfrm>
            <a:off x="3029496" y="6016290"/>
            <a:ext cx="351942" cy="35228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Ovál 8"/>
          <p:cNvSpPr/>
          <p:nvPr/>
        </p:nvSpPr>
        <p:spPr>
          <a:xfrm>
            <a:off x="6338405" y="3744330"/>
            <a:ext cx="351942" cy="35228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Ovál 9"/>
          <p:cNvSpPr/>
          <p:nvPr/>
        </p:nvSpPr>
        <p:spPr>
          <a:xfrm>
            <a:off x="4654283" y="6391036"/>
            <a:ext cx="486054" cy="4860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Ovál 10"/>
          <p:cNvSpPr/>
          <p:nvPr/>
        </p:nvSpPr>
        <p:spPr>
          <a:xfrm>
            <a:off x="3129471" y="2462332"/>
            <a:ext cx="351942" cy="35228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Ovál 11"/>
          <p:cNvSpPr/>
          <p:nvPr/>
        </p:nvSpPr>
        <p:spPr>
          <a:xfrm>
            <a:off x="2019999" y="4477484"/>
            <a:ext cx="351942" cy="35228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Voľný tvar 12"/>
          <p:cNvSpPr/>
          <p:nvPr/>
        </p:nvSpPr>
        <p:spPr>
          <a:xfrm>
            <a:off x="167952" y="2397967"/>
            <a:ext cx="2425958" cy="2304662"/>
          </a:xfrm>
          <a:custGeom>
            <a:avLst/>
            <a:gdLst>
              <a:gd name="connsiteX0" fmla="*/ 0 w 2105822"/>
              <a:gd name="connsiteY0" fmla="*/ 1006731 h 2013461"/>
              <a:gd name="connsiteX1" fmla="*/ 1052911 w 2105822"/>
              <a:gd name="connsiteY1" fmla="*/ 0 h 2013461"/>
              <a:gd name="connsiteX2" fmla="*/ 2105822 w 2105822"/>
              <a:gd name="connsiteY2" fmla="*/ 1006731 h 2013461"/>
              <a:gd name="connsiteX3" fmla="*/ 1052911 w 2105822"/>
              <a:gd name="connsiteY3" fmla="*/ 2013462 h 2013461"/>
              <a:gd name="connsiteX4" fmla="*/ 0 w 2105822"/>
              <a:gd name="connsiteY4" fmla="*/ 1006731 h 2013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822" h="2013461">
                <a:moveTo>
                  <a:pt x="0" y="1006731"/>
                </a:moveTo>
                <a:cubicBezTo>
                  <a:pt x="0" y="450729"/>
                  <a:pt x="471404" y="0"/>
                  <a:pt x="1052911" y="0"/>
                </a:cubicBezTo>
                <a:cubicBezTo>
                  <a:pt x="1634418" y="0"/>
                  <a:pt x="2105822" y="450729"/>
                  <a:pt x="2105822" y="1006731"/>
                </a:cubicBezTo>
                <a:cubicBezTo>
                  <a:pt x="2105822" y="1562733"/>
                  <a:pt x="1634418" y="2013462"/>
                  <a:pt x="1052911" y="2013462"/>
                </a:cubicBezTo>
                <a:cubicBezTo>
                  <a:pt x="471404" y="2013462"/>
                  <a:pt x="0" y="1562733"/>
                  <a:pt x="0" y="100673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3160" tIns="359635" rIns="373160" bIns="359635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2015/2016:</a:t>
            </a:r>
          </a:p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kern="1200" dirty="0" smtClean="0">
                <a:latin typeface="Myriad Pro Light" panose="020B0403030403020204" pitchFamily="34" charset="0"/>
              </a:rPr>
              <a:t>66 žiakov, </a:t>
            </a:r>
            <a:br>
              <a:rPr lang="sk-SK" sz="2000" b="1" kern="1200" dirty="0" smtClean="0"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latin typeface="Myriad Pro Light" panose="020B0403030403020204" pitchFamily="34" charset="0"/>
              </a:rPr>
              <a:t>z toho </a:t>
            </a:r>
            <a:r>
              <a:rPr lang="sk-SK" sz="2000" kern="1200" dirty="0" smtClean="0">
                <a:latin typeface="Myriad Pro Light" panose="020B0403030403020204" pitchFamily="34" charset="0"/>
              </a:rPr>
              <a:t/>
            </a:r>
            <a:br>
              <a:rPr lang="sk-SK" sz="2000" kern="1200" dirty="0" smtClean="0"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16 chemikov, </a:t>
            </a:r>
            <a:b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z nich </a:t>
            </a:r>
            <a:b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6 dievčat</a:t>
            </a:r>
            <a:endParaRPr lang="sk-SK" sz="2000" b="1" kern="1200" dirty="0">
              <a:solidFill>
                <a:srgbClr val="FFFF0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4" name="Ovál 13"/>
          <p:cNvSpPr/>
          <p:nvPr/>
        </p:nvSpPr>
        <p:spPr>
          <a:xfrm>
            <a:off x="3688677" y="2477649"/>
            <a:ext cx="486054" cy="4860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Ovál 14"/>
          <p:cNvSpPr/>
          <p:nvPr/>
        </p:nvSpPr>
        <p:spPr>
          <a:xfrm>
            <a:off x="487871" y="5056451"/>
            <a:ext cx="878636" cy="87866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Voľný tvar 15"/>
          <p:cNvSpPr/>
          <p:nvPr/>
        </p:nvSpPr>
        <p:spPr>
          <a:xfrm>
            <a:off x="6137306" y="1809720"/>
            <a:ext cx="2379373" cy="2347610"/>
          </a:xfrm>
          <a:custGeom>
            <a:avLst/>
            <a:gdLst>
              <a:gd name="connsiteX0" fmla="*/ 0 w 2189491"/>
              <a:gd name="connsiteY0" fmla="*/ 1066634 h 2133267"/>
              <a:gd name="connsiteX1" fmla="*/ 1094746 w 2189491"/>
              <a:gd name="connsiteY1" fmla="*/ 0 h 2133267"/>
              <a:gd name="connsiteX2" fmla="*/ 2189492 w 2189491"/>
              <a:gd name="connsiteY2" fmla="*/ 1066634 h 2133267"/>
              <a:gd name="connsiteX3" fmla="*/ 1094746 w 2189491"/>
              <a:gd name="connsiteY3" fmla="*/ 2133268 h 2133267"/>
              <a:gd name="connsiteX4" fmla="*/ 0 w 2189491"/>
              <a:gd name="connsiteY4" fmla="*/ 1066634 h 213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89491" h="2133267">
                <a:moveTo>
                  <a:pt x="0" y="1066634"/>
                </a:moveTo>
                <a:cubicBezTo>
                  <a:pt x="0" y="477548"/>
                  <a:pt x="490134" y="0"/>
                  <a:pt x="1094746" y="0"/>
                </a:cubicBezTo>
                <a:cubicBezTo>
                  <a:pt x="1699358" y="0"/>
                  <a:pt x="2189492" y="477548"/>
                  <a:pt x="2189492" y="1066634"/>
                </a:cubicBezTo>
                <a:cubicBezTo>
                  <a:pt x="2189492" y="1655720"/>
                  <a:pt x="1699358" y="2133268"/>
                  <a:pt x="1094746" y="2133268"/>
                </a:cubicBezTo>
                <a:cubicBezTo>
                  <a:pt x="490134" y="2133268"/>
                  <a:pt x="0" y="1655720"/>
                  <a:pt x="0" y="1066634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85414" tIns="377180" rIns="385414" bIns="377180" numCol="1" spcCol="1270" anchor="ctr" anchorCtr="0">
            <a:no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2016/2017:</a:t>
            </a:r>
            <a:b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latin typeface="Myriad Pro Light" panose="020B0403030403020204" pitchFamily="34" charset="0"/>
              </a:rPr>
              <a:t>55 žiakov, </a:t>
            </a:r>
            <a:br>
              <a:rPr lang="sk-SK" sz="2000" b="1" kern="1200" dirty="0" smtClean="0"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latin typeface="Myriad Pro Light" panose="020B0403030403020204" pitchFamily="34" charset="0"/>
              </a:rPr>
              <a:t>z toho </a:t>
            </a:r>
            <a:br>
              <a:rPr lang="sk-SK" sz="2000" b="1" kern="1200" dirty="0" smtClean="0"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18 chemikov,  </a:t>
            </a:r>
            <a:b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z nich</a:t>
            </a:r>
            <a:b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</a:br>
            <a:r>
              <a:rPr lang="sk-SK" sz="2000" b="1" kern="1200" dirty="0" smtClean="0">
                <a:solidFill>
                  <a:srgbClr val="FFFF00"/>
                </a:solidFill>
                <a:latin typeface="Myriad Pro Light" panose="020B0403030403020204" pitchFamily="34" charset="0"/>
              </a:rPr>
              <a:t>15 dievčat</a:t>
            </a:r>
            <a:endParaRPr lang="sk-SK" sz="2000" b="1" kern="1200" dirty="0">
              <a:solidFill>
                <a:srgbClr val="FFFF00"/>
              </a:solidFill>
              <a:latin typeface="Myriad Pro Light" panose="020B0403030403020204" pitchFamily="34" charset="0"/>
            </a:endParaRPr>
          </a:p>
        </p:txBody>
      </p:sp>
      <p:sp>
        <p:nvSpPr>
          <p:cNvPr id="17" name="Ovál 16"/>
          <p:cNvSpPr/>
          <p:nvPr/>
        </p:nvSpPr>
        <p:spPr>
          <a:xfrm>
            <a:off x="5712549" y="3150047"/>
            <a:ext cx="486054" cy="486046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Ovál 17"/>
          <p:cNvSpPr/>
          <p:nvPr/>
        </p:nvSpPr>
        <p:spPr>
          <a:xfrm>
            <a:off x="153811" y="6102063"/>
            <a:ext cx="351942" cy="35228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Ovál 18"/>
          <p:cNvSpPr/>
          <p:nvPr/>
        </p:nvSpPr>
        <p:spPr>
          <a:xfrm>
            <a:off x="3663480" y="5600700"/>
            <a:ext cx="351942" cy="352281"/>
          </a:xfrm>
          <a:prstGeom prst="ellipse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Nadpis 1"/>
          <p:cNvSpPr txBox="1">
            <a:spLocks/>
          </p:cNvSpPr>
          <p:nvPr/>
        </p:nvSpPr>
        <p:spPr>
          <a:xfrm>
            <a:off x="6895650" y="0"/>
            <a:ext cx="3808207" cy="8864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algn="ctr" hangingPunct="1"/>
            <a:r>
              <a:rPr lang="sk-SK" sz="3000" b="1" dirty="0" smtClean="0">
                <a:solidFill>
                  <a:srgbClr val="005383"/>
                </a:solidFill>
                <a:latin typeface="Skolar Sans Pro"/>
                <a:ea typeface="Skolar Sans Pro"/>
                <a:cs typeface="Skolar Sans Pro"/>
              </a:rPr>
              <a:t>Výsledky projektu</a:t>
            </a:r>
            <a:endParaRPr lang="sk-SK" sz="3000" b="1" dirty="0">
              <a:solidFill>
                <a:srgbClr val="005383"/>
              </a:solidFill>
              <a:latin typeface="Skolar Sans Pro"/>
              <a:ea typeface="Skolar Sans Pro"/>
              <a:cs typeface="Skolar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1539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Motí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í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2423</TotalTime>
  <Words>269</Words>
  <Application>Microsoft Office PowerPoint</Application>
  <PresentationFormat>Vlastná</PresentationFormat>
  <Paragraphs>57</Paragraphs>
  <Slides>12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Ako sa získavajú zamestnanci  pre prácu v chemickom priemysle?</vt:lpstr>
      <vt:lpstr>Snímka 2</vt:lpstr>
      <vt:lpstr>Snímka 3</vt:lpstr>
      <vt:lpstr>Snímka 4</vt:lpstr>
      <vt:lpstr>Snímka 5</vt:lpstr>
      <vt:lpstr>Snímka 6</vt:lpstr>
      <vt:lpstr>Snímka 7</vt:lpstr>
      <vt:lpstr>Nástroje projektu </vt:lpstr>
      <vt:lpstr>Snímka 9</vt:lpstr>
      <vt:lpstr>Snímka 10</vt:lpstr>
      <vt:lpstr>Snímka 11</vt:lpstr>
      <vt:lpstr>JUDr. Silvia Karásiková  personálna riaditeľka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Javorská Daniela</dc:creator>
  <cp:lastModifiedBy>Silvia Surova</cp:lastModifiedBy>
  <cp:revision>142</cp:revision>
  <cp:lastPrinted>2016-11-28T11:08:48Z</cp:lastPrinted>
  <dcterms:modified xsi:type="dcterms:W3CDTF">2016-12-07T10:39:08Z</dcterms:modified>
</cp:coreProperties>
</file>