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61" r:id="rId3"/>
    <p:sldMasterId id="2147483680" r:id="rId4"/>
    <p:sldMasterId id="2147483664" r:id="rId5"/>
    <p:sldMasterId id="2147483683" r:id="rId6"/>
    <p:sldMasterId id="2147483668" r:id="rId7"/>
    <p:sldMasterId id="2147483685" r:id="rId8"/>
    <p:sldMasterId id="2147483674" r:id="rId9"/>
    <p:sldMasterId id="2147483687" r:id="rId10"/>
    <p:sldMasterId id="2147483678" r:id="rId11"/>
  </p:sldMasterIdLst>
  <p:notesMasterIdLst>
    <p:notesMasterId r:id="rId27"/>
  </p:notesMasterIdLst>
  <p:sldIdLst>
    <p:sldId id="256" r:id="rId12"/>
    <p:sldId id="271" r:id="rId13"/>
    <p:sldId id="274" r:id="rId14"/>
    <p:sldId id="269" r:id="rId15"/>
    <p:sldId id="289" r:id="rId16"/>
    <p:sldId id="270" r:id="rId17"/>
    <p:sldId id="280" r:id="rId18"/>
    <p:sldId id="279" r:id="rId19"/>
    <p:sldId id="290" r:id="rId20"/>
    <p:sldId id="282" r:id="rId21"/>
    <p:sldId id="285" r:id="rId22"/>
    <p:sldId id="284" r:id="rId23"/>
    <p:sldId id="283" r:id="rId24"/>
    <p:sldId id="288" r:id="rId25"/>
    <p:sldId id="266" r:id="rId2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79CD"/>
    <a:srgbClr val="651D4B"/>
    <a:srgbClr val="702265"/>
    <a:srgbClr val="812774"/>
    <a:srgbClr val="B036D6"/>
    <a:srgbClr val="ADC729"/>
    <a:srgbClr val="0075BF"/>
    <a:srgbClr val="783261"/>
    <a:srgbClr val="8AA323"/>
    <a:srgbClr val="FFE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0286" autoAdjust="0"/>
  </p:normalViewPr>
  <p:slideViewPr>
    <p:cSldViewPr>
      <p:cViewPr>
        <p:scale>
          <a:sx n="100" d="100"/>
          <a:sy n="100" d="100"/>
        </p:scale>
        <p:origin x="-1944" y="6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0E547E-8221-44C8-AAB4-E4C8B517C7CD}" type="datetimeFigureOut">
              <a:rPr lang="sk-SK" smtClean="0"/>
              <a:t>28. 11. 2016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705B0-439B-4502-89DF-A2EB5DF1103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75441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705B0-439B-4502-89DF-A2EB5DF1103F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105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705B0-439B-4502-89DF-A2EB5DF1103F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83933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11560" y="260648"/>
            <a:ext cx="5540152" cy="1029712"/>
          </a:xfrm>
          <a:prstGeom prst="rect">
            <a:avLst/>
          </a:prstGeom>
        </p:spPr>
        <p:txBody>
          <a:bodyPr/>
          <a:lstStyle>
            <a:lvl1pPr algn="l">
              <a:lnSpc>
                <a:spcPct val="85000"/>
              </a:lnSpc>
              <a:defRPr sz="3600" b="1" baseline="0">
                <a:solidFill>
                  <a:srgbClr val="0075B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N</a:t>
            </a:r>
            <a:r>
              <a:rPr lang="sk-SK" dirty="0" err="1" smtClean="0"/>
              <a:t>ázov</a:t>
            </a:r>
            <a:r>
              <a:rPr lang="sk-SK" dirty="0" smtClean="0"/>
              <a:t> prezentácie, dlhý</a:t>
            </a:r>
            <a:br>
              <a:rPr lang="sk-SK" dirty="0" smtClean="0"/>
            </a:br>
            <a:r>
              <a:rPr lang="sk-SK" dirty="0" smtClean="0"/>
              <a:t>hoci aj na dva riadky</a:t>
            </a:r>
            <a:endParaRPr lang="sk-SK" dirty="0"/>
          </a:p>
        </p:txBody>
      </p:sp>
      <p:sp>
        <p:nvSpPr>
          <p:cNvPr id="10" name="Zástupný symbol textu 9"/>
          <p:cNvSpPr>
            <a:spLocks noGrp="1"/>
          </p:cNvSpPr>
          <p:nvPr>
            <p:ph type="body" sz="quarter" idx="10" hasCustomPrompt="1"/>
          </p:nvPr>
        </p:nvSpPr>
        <p:spPr>
          <a:xfrm>
            <a:off x="539552" y="6381328"/>
            <a:ext cx="2592388" cy="3592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k-SK" dirty="0" smtClean="0"/>
              <a:t>8. 9. 2016</a:t>
            </a:r>
          </a:p>
        </p:txBody>
      </p:sp>
    </p:spTree>
    <p:extLst>
      <p:ext uri="{BB962C8B-B14F-4D97-AF65-F5344CB8AC3E}">
        <p14:creationId xmlns:p14="http://schemas.microsoft.com/office/powerpoint/2010/main" val="3591716521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7985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4399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3707904" y="260648"/>
            <a:ext cx="5184576" cy="1143000"/>
          </a:xfrm>
          <a:prstGeom prst="rect">
            <a:avLst/>
          </a:prstGeom>
        </p:spPr>
        <p:txBody>
          <a:bodyPr/>
          <a:lstStyle>
            <a:lvl1pPr algn="r">
              <a:lnSpc>
                <a:spcPct val="85000"/>
              </a:lnSpc>
              <a:defRPr sz="42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 smtClean="0"/>
              <a:t>Nadpis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predelov</a:t>
            </a:r>
            <a:r>
              <a:rPr lang="sk-SK" dirty="0" err="1" smtClean="0"/>
              <a:t>ého</a:t>
            </a:r>
            <a:r>
              <a:rPr lang="sk-SK" dirty="0" smtClean="0"/>
              <a:t> </a:t>
            </a:r>
            <a:r>
              <a:rPr lang="sk-SK" dirty="0" err="1" smtClean="0"/>
              <a:t>slajdu</a:t>
            </a:r>
            <a:endParaRPr lang="sk-SK" dirty="0"/>
          </a:p>
        </p:txBody>
      </p:sp>
      <p:sp>
        <p:nvSpPr>
          <p:cNvPr id="13" name="Zástupný symbol textu 11"/>
          <p:cNvSpPr>
            <a:spLocks noGrp="1"/>
          </p:cNvSpPr>
          <p:nvPr>
            <p:ph type="body" sz="quarter" idx="10" hasCustomPrompt="1"/>
          </p:nvPr>
        </p:nvSpPr>
        <p:spPr>
          <a:xfrm>
            <a:off x="3707904" y="1484784"/>
            <a:ext cx="5184502" cy="57665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k-SK" dirty="0" smtClean="0"/>
              <a:t>Aj s podnadpisom, ak treba</a:t>
            </a:r>
          </a:p>
        </p:txBody>
      </p:sp>
    </p:spTree>
    <p:extLst>
      <p:ext uri="{BB962C8B-B14F-4D97-AF65-F5344CB8AC3E}">
        <p14:creationId xmlns:p14="http://schemas.microsoft.com/office/powerpoint/2010/main" val="1002625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238024" y="555470"/>
            <a:ext cx="7499176" cy="634082"/>
          </a:xfrm>
          <a:prstGeom prst="rect">
            <a:avLst/>
          </a:prstGeom>
        </p:spPr>
        <p:txBody>
          <a:bodyPr/>
          <a:lstStyle>
            <a:lvl1pPr algn="l">
              <a:defRPr sz="32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 smtClean="0"/>
              <a:t>Nadpis</a:t>
            </a:r>
            <a:r>
              <a:rPr lang="en-US" dirty="0" smtClean="0"/>
              <a:t> </a:t>
            </a:r>
            <a:r>
              <a:rPr lang="en-US" dirty="0" err="1" smtClean="0"/>
              <a:t>slajdu</a:t>
            </a:r>
            <a:r>
              <a:rPr lang="en-US" dirty="0" smtClean="0"/>
              <a:t>, </a:t>
            </a:r>
            <a:r>
              <a:rPr lang="en-US" dirty="0" err="1" smtClean="0"/>
              <a:t>najlep</a:t>
            </a:r>
            <a:r>
              <a:rPr lang="sk-SK" dirty="0" err="1" smtClean="0"/>
              <a:t>šie</a:t>
            </a:r>
            <a:r>
              <a:rPr lang="sk-SK" dirty="0" smtClean="0"/>
              <a:t> na 1 riadok</a:t>
            </a:r>
            <a:endParaRPr lang="sk-SK" dirty="0"/>
          </a:p>
        </p:txBody>
      </p:sp>
      <p:sp>
        <p:nvSpPr>
          <p:cNvPr id="11" name="Zástupný symbol textu 10"/>
          <p:cNvSpPr>
            <a:spLocks noGrp="1"/>
          </p:cNvSpPr>
          <p:nvPr>
            <p:ph type="body" sz="quarter" idx="10" hasCustomPrompt="1"/>
          </p:nvPr>
        </p:nvSpPr>
        <p:spPr>
          <a:xfrm>
            <a:off x="1245232" y="1095944"/>
            <a:ext cx="7416800" cy="35954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k-SK" dirty="0" smtClean="0"/>
              <a:t>Podnadpis </a:t>
            </a:r>
            <a:r>
              <a:rPr lang="sk-SK" dirty="0" err="1" smtClean="0"/>
              <a:t>slajdu</a:t>
            </a:r>
            <a:r>
              <a:rPr lang="sk-SK" dirty="0" smtClean="0"/>
              <a:t>, najlepšie tiež na 1 riadok</a:t>
            </a:r>
          </a:p>
        </p:txBody>
      </p:sp>
    </p:spTree>
    <p:extLst>
      <p:ext uri="{BB962C8B-B14F-4D97-AF65-F5344CB8AC3E}">
        <p14:creationId xmlns:p14="http://schemas.microsoft.com/office/powerpoint/2010/main" val="339277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3707904" y="260648"/>
            <a:ext cx="5184576" cy="1143000"/>
          </a:xfrm>
          <a:prstGeom prst="rect">
            <a:avLst/>
          </a:prstGeom>
        </p:spPr>
        <p:txBody>
          <a:bodyPr/>
          <a:lstStyle>
            <a:lvl1pPr algn="r">
              <a:lnSpc>
                <a:spcPct val="85000"/>
              </a:lnSpc>
              <a:defRPr sz="4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 smtClean="0"/>
              <a:t>Nadpis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predelov</a:t>
            </a:r>
            <a:r>
              <a:rPr lang="sk-SK" dirty="0" err="1" smtClean="0"/>
              <a:t>ého</a:t>
            </a:r>
            <a:r>
              <a:rPr lang="sk-SK" dirty="0" smtClean="0"/>
              <a:t> </a:t>
            </a:r>
            <a:r>
              <a:rPr lang="sk-SK" dirty="0" err="1" smtClean="0"/>
              <a:t>slajdu</a:t>
            </a:r>
            <a:endParaRPr lang="sk-SK" dirty="0"/>
          </a:p>
        </p:txBody>
      </p:sp>
      <p:sp>
        <p:nvSpPr>
          <p:cNvPr id="13" name="Zástupný symbol textu 11"/>
          <p:cNvSpPr>
            <a:spLocks noGrp="1"/>
          </p:cNvSpPr>
          <p:nvPr>
            <p:ph type="body" sz="quarter" idx="10" hasCustomPrompt="1"/>
          </p:nvPr>
        </p:nvSpPr>
        <p:spPr>
          <a:xfrm>
            <a:off x="3707904" y="1484784"/>
            <a:ext cx="5184502" cy="57665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k-SK" dirty="0" smtClean="0"/>
              <a:t>Aj s podnadpisom, ak treba</a:t>
            </a:r>
          </a:p>
        </p:txBody>
      </p:sp>
    </p:spTree>
    <p:extLst>
      <p:ext uri="{BB962C8B-B14F-4D97-AF65-F5344CB8AC3E}">
        <p14:creationId xmlns:p14="http://schemas.microsoft.com/office/powerpoint/2010/main" val="770245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238024" y="555470"/>
            <a:ext cx="7499176" cy="634082"/>
          </a:xfrm>
          <a:prstGeom prst="rect">
            <a:avLst/>
          </a:prstGeom>
        </p:spPr>
        <p:txBody>
          <a:bodyPr/>
          <a:lstStyle>
            <a:lvl1pPr algn="l">
              <a:defRPr sz="3200" b="1" baseline="0">
                <a:solidFill>
                  <a:srgbClr val="ADC7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 smtClean="0"/>
              <a:t>Nadpis</a:t>
            </a:r>
            <a:r>
              <a:rPr lang="en-US" dirty="0" smtClean="0"/>
              <a:t> </a:t>
            </a:r>
            <a:r>
              <a:rPr lang="en-US" dirty="0" err="1" smtClean="0"/>
              <a:t>slajdu</a:t>
            </a:r>
            <a:r>
              <a:rPr lang="en-US" dirty="0" smtClean="0"/>
              <a:t>, </a:t>
            </a:r>
            <a:r>
              <a:rPr lang="en-US" dirty="0" err="1" smtClean="0"/>
              <a:t>najlep</a:t>
            </a:r>
            <a:r>
              <a:rPr lang="sk-SK" dirty="0" err="1" smtClean="0"/>
              <a:t>šie</a:t>
            </a:r>
            <a:r>
              <a:rPr lang="sk-SK" dirty="0" smtClean="0"/>
              <a:t> na 1 riadok</a:t>
            </a:r>
            <a:endParaRPr lang="sk-SK" dirty="0"/>
          </a:p>
        </p:txBody>
      </p:sp>
      <p:sp>
        <p:nvSpPr>
          <p:cNvPr id="11" name="Zástupný symbol textu 10"/>
          <p:cNvSpPr>
            <a:spLocks noGrp="1"/>
          </p:cNvSpPr>
          <p:nvPr>
            <p:ph type="body" sz="quarter" idx="10" hasCustomPrompt="1"/>
          </p:nvPr>
        </p:nvSpPr>
        <p:spPr>
          <a:xfrm>
            <a:off x="1245232" y="1095944"/>
            <a:ext cx="7416800" cy="35954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aseline="0">
                <a:solidFill>
                  <a:srgbClr val="ADC7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k-SK" dirty="0" smtClean="0"/>
              <a:t>Podnadpis </a:t>
            </a:r>
            <a:r>
              <a:rPr lang="sk-SK" dirty="0" err="1" smtClean="0"/>
              <a:t>slajdu</a:t>
            </a:r>
            <a:r>
              <a:rPr lang="sk-SK" dirty="0" smtClean="0"/>
              <a:t>, najlepšie tiež na 1 riadok</a:t>
            </a:r>
          </a:p>
        </p:txBody>
      </p:sp>
    </p:spTree>
    <p:extLst>
      <p:ext uri="{BB962C8B-B14F-4D97-AF65-F5344CB8AC3E}">
        <p14:creationId xmlns:p14="http://schemas.microsoft.com/office/powerpoint/2010/main" val="1693886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3707904" y="260648"/>
            <a:ext cx="5184576" cy="1143000"/>
          </a:xfrm>
          <a:prstGeom prst="rect">
            <a:avLst/>
          </a:prstGeom>
        </p:spPr>
        <p:txBody>
          <a:bodyPr/>
          <a:lstStyle>
            <a:lvl1pPr algn="r">
              <a:lnSpc>
                <a:spcPct val="85000"/>
              </a:lnSpc>
              <a:defRPr sz="4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 smtClean="0"/>
              <a:t>Nadpis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predelov</a:t>
            </a:r>
            <a:r>
              <a:rPr lang="sk-SK" dirty="0" err="1" smtClean="0"/>
              <a:t>ého</a:t>
            </a:r>
            <a:r>
              <a:rPr lang="sk-SK" dirty="0" smtClean="0"/>
              <a:t> </a:t>
            </a:r>
            <a:r>
              <a:rPr lang="sk-SK" dirty="0" err="1" smtClean="0"/>
              <a:t>slajdu</a:t>
            </a:r>
            <a:endParaRPr lang="sk-SK" dirty="0"/>
          </a:p>
        </p:txBody>
      </p:sp>
      <p:sp>
        <p:nvSpPr>
          <p:cNvPr id="13" name="Zástupný symbol textu 11"/>
          <p:cNvSpPr>
            <a:spLocks noGrp="1"/>
          </p:cNvSpPr>
          <p:nvPr>
            <p:ph type="body" sz="quarter" idx="10" hasCustomPrompt="1"/>
          </p:nvPr>
        </p:nvSpPr>
        <p:spPr>
          <a:xfrm>
            <a:off x="3707904" y="1484784"/>
            <a:ext cx="5184502" cy="57665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k-SK" dirty="0" smtClean="0"/>
              <a:t>Aj s podnadpisom, ak treba</a:t>
            </a:r>
          </a:p>
        </p:txBody>
      </p:sp>
    </p:spTree>
    <p:extLst>
      <p:ext uri="{BB962C8B-B14F-4D97-AF65-F5344CB8AC3E}">
        <p14:creationId xmlns:p14="http://schemas.microsoft.com/office/powerpoint/2010/main" val="3923487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238024" y="555470"/>
            <a:ext cx="7499176" cy="634082"/>
          </a:xfrm>
          <a:prstGeom prst="rect">
            <a:avLst/>
          </a:prstGeom>
        </p:spPr>
        <p:txBody>
          <a:bodyPr/>
          <a:lstStyle>
            <a:lvl1pPr algn="l">
              <a:defRPr sz="3200" b="1" baseline="0">
                <a:solidFill>
                  <a:srgbClr val="0075B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 smtClean="0"/>
              <a:t>Nadpis</a:t>
            </a:r>
            <a:r>
              <a:rPr lang="en-US" dirty="0" smtClean="0"/>
              <a:t> </a:t>
            </a:r>
            <a:r>
              <a:rPr lang="en-US" dirty="0" err="1" smtClean="0"/>
              <a:t>slajdu</a:t>
            </a:r>
            <a:r>
              <a:rPr lang="en-US" dirty="0" smtClean="0"/>
              <a:t>, </a:t>
            </a:r>
            <a:r>
              <a:rPr lang="en-US" dirty="0" err="1" smtClean="0"/>
              <a:t>najlep</a:t>
            </a:r>
            <a:r>
              <a:rPr lang="sk-SK" dirty="0" err="1" smtClean="0"/>
              <a:t>šie</a:t>
            </a:r>
            <a:r>
              <a:rPr lang="sk-SK" dirty="0" smtClean="0"/>
              <a:t> na 1 riadok</a:t>
            </a:r>
            <a:endParaRPr lang="sk-SK" dirty="0"/>
          </a:p>
        </p:txBody>
      </p:sp>
      <p:sp>
        <p:nvSpPr>
          <p:cNvPr id="11" name="Zástupný symbol textu 10"/>
          <p:cNvSpPr>
            <a:spLocks noGrp="1"/>
          </p:cNvSpPr>
          <p:nvPr>
            <p:ph type="body" sz="quarter" idx="10" hasCustomPrompt="1"/>
          </p:nvPr>
        </p:nvSpPr>
        <p:spPr>
          <a:xfrm>
            <a:off x="1245232" y="1095944"/>
            <a:ext cx="7416800" cy="35954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aseline="0">
                <a:solidFill>
                  <a:srgbClr val="0075B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k-SK" dirty="0" smtClean="0"/>
              <a:t>Podnadpis </a:t>
            </a:r>
            <a:r>
              <a:rPr lang="sk-SK" dirty="0" err="1" smtClean="0"/>
              <a:t>slajdu</a:t>
            </a:r>
            <a:r>
              <a:rPr lang="sk-SK" dirty="0" smtClean="0"/>
              <a:t>, najlepšie tiež na 1 riadok</a:t>
            </a:r>
          </a:p>
        </p:txBody>
      </p:sp>
    </p:spTree>
    <p:extLst>
      <p:ext uri="{BB962C8B-B14F-4D97-AF65-F5344CB8AC3E}">
        <p14:creationId xmlns:p14="http://schemas.microsoft.com/office/powerpoint/2010/main" val="4058376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3707904" y="260648"/>
            <a:ext cx="5184576" cy="1143000"/>
          </a:xfrm>
          <a:prstGeom prst="rect">
            <a:avLst/>
          </a:prstGeom>
        </p:spPr>
        <p:txBody>
          <a:bodyPr/>
          <a:lstStyle>
            <a:lvl1pPr algn="r">
              <a:lnSpc>
                <a:spcPct val="85000"/>
              </a:lnSpc>
              <a:defRPr sz="4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 smtClean="0"/>
              <a:t>Nadpis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predelov</a:t>
            </a:r>
            <a:r>
              <a:rPr lang="sk-SK" dirty="0" err="1" smtClean="0"/>
              <a:t>ého</a:t>
            </a:r>
            <a:r>
              <a:rPr lang="sk-SK" dirty="0" smtClean="0"/>
              <a:t> </a:t>
            </a:r>
            <a:r>
              <a:rPr lang="sk-SK" dirty="0" err="1" smtClean="0"/>
              <a:t>slajdu</a:t>
            </a:r>
            <a:endParaRPr lang="sk-SK" dirty="0"/>
          </a:p>
        </p:txBody>
      </p:sp>
      <p:sp>
        <p:nvSpPr>
          <p:cNvPr id="13" name="Zástupný symbol textu 11"/>
          <p:cNvSpPr>
            <a:spLocks noGrp="1"/>
          </p:cNvSpPr>
          <p:nvPr>
            <p:ph type="body" sz="quarter" idx="10" hasCustomPrompt="1"/>
          </p:nvPr>
        </p:nvSpPr>
        <p:spPr>
          <a:xfrm>
            <a:off x="3707904" y="1484784"/>
            <a:ext cx="5184502" cy="57665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k-SK" dirty="0" smtClean="0"/>
              <a:t>Aj s podnadpisom, ak treba</a:t>
            </a:r>
          </a:p>
        </p:txBody>
      </p:sp>
    </p:spTree>
    <p:extLst>
      <p:ext uri="{BB962C8B-B14F-4D97-AF65-F5344CB8AC3E}">
        <p14:creationId xmlns:p14="http://schemas.microsoft.com/office/powerpoint/2010/main" val="3923487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238024" y="555470"/>
            <a:ext cx="7499176" cy="634082"/>
          </a:xfrm>
          <a:prstGeom prst="rect">
            <a:avLst/>
          </a:prstGeom>
        </p:spPr>
        <p:txBody>
          <a:bodyPr/>
          <a:lstStyle>
            <a:lvl1pPr algn="l">
              <a:defRPr sz="3200" b="1" baseline="0">
                <a:solidFill>
                  <a:srgbClr val="7832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 smtClean="0"/>
              <a:t>Nadpis</a:t>
            </a:r>
            <a:r>
              <a:rPr lang="en-US" dirty="0" smtClean="0"/>
              <a:t> </a:t>
            </a:r>
            <a:r>
              <a:rPr lang="en-US" dirty="0" err="1" smtClean="0"/>
              <a:t>slajdu</a:t>
            </a:r>
            <a:r>
              <a:rPr lang="en-US" dirty="0" smtClean="0"/>
              <a:t>, </a:t>
            </a:r>
            <a:r>
              <a:rPr lang="en-US" dirty="0" err="1" smtClean="0"/>
              <a:t>najlep</a:t>
            </a:r>
            <a:r>
              <a:rPr lang="sk-SK" dirty="0" err="1" smtClean="0"/>
              <a:t>šie</a:t>
            </a:r>
            <a:r>
              <a:rPr lang="sk-SK" dirty="0" smtClean="0"/>
              <a:t> na 1 riadok</a:t>
            </a:r>
            <a:endParaRPr lang="sk-SK" dirty="0"/>
          </a:p>
        </p:txBody>
      </p:sp>
      <p:sp>
        <p:nvSpPr>
          <p:cNvPr id="11" name="Zástupný symbol textu 10"/>
          <p:cNvSpPr>
            <a:spLocks noGrp="1"/>
          </p:cNvSpPr>
          <p:nvPr>
            <p:ph type="body" sz="quarter" idx="10" hasCustomPrompt="1"/>
          </p:nvPr>
        </p:nvSpPr>
        <p:spPr>
          <a:xfrm>
            <a:off x="1245232" y="1095944"/>
            <a:ext cx="7416800" cy="35954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aseline="0">
                <a:solidFill>
                  <a:srgbClr val="7832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k-SK" dirty="0" smtClean="0"/>
              <a:t>Podnadpis </a:t>
            </a:r>
            <a:r>
              <a:rPr lang="sk-SK" dirty="0" err="1" smtClean="0"/>
              <a:t>slajdu</a:t>
            </a:r>
            <a:r>
              <a:rPr lang="sk-SK" dirty="0" smtClean="0"/>
              <a:t>, najlepšie tiež na 1 riadok</a:t>
            </a:r>
          </a:p>
        </p:txBody>
      </p:sp>
    </p:spTree>
    <p:extLst>
      <p:ext uri="{BB962C8B-B14F-4D97-AF65-F5344CB8AC3E}">
        <p14:creationId xmlns:p14="http://schemas.microsoft.com/office/powerpoint/2010/main" val="3776250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png"/><Relationship Id="rId7" Type="http://schemas.openxmlformats.org/officeDocument/2006/relationships/image" Target="../media/image8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5.png"/><Relationship Id="rId7" Type="http://schemas.openxmlformats.org/officeDocument/2006/relationships/image" Target="../media/image8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884635"/>
            <a:ext cx="9143999" cy="600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Voľná forma 1"/>
          <p:cNvSpPr/>
          <p:nvPr userDrawn="1"/>
        </p:nvSpPr>
        <p:spPr>
          <a:xfrm>
            <a:off x="0" y="-15240"/>
            <a:ext cx="9151620" cy="5593080"/>
          </a:xfrm>
          <a:custGeom>
            <a:avLst/>
            <a:gdLst>
              <a:gd name="connsiteX0" fmla="*/ 0 w 9151620"/>
              <a:gd name="connsiteY0" fmla="*/ 15240 h 5593080"/>
              <a:gd name="connsiteX1" fmla="*/ 0 w 9151620"/>
              <a:gd name="connsiteY1" fmla="*/ 5593080 h 5593080"/>
              <a:gd name="connsiteX2" fmla="*/ 9151620 w 9151620"/>
              <a:gd name="connsiteY2" fmla="*/ 937260 h 5593080"/>
              <a:gd name="connsiteX3" fmla="*/ 9151620 w 9151620"/>
              <a:gd name="connsiteY3" fmla="*/ 0 h 5593080"/>
              <a:gd name="connsiteX4" fmla="*/ 0 w 9151620"/>
              <a:gd name="connsiteY4" fmla="*/ 15240 h 559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1620" h="5593080">
                <a:moveTo>
                  <a:pt x="0" y="15240"/>
                </a:moveTo>
                <a:lnTo>
                  <a:pt x="0" y="5593080"/>
                </a:lnTo>
                <a:lnTo>
                  <a:pt x="9151620" y="937260"/>
                </a:lnTo>
                <a:lnTo>
                  <a:pt x="9151620" y="0"/>
                </a:lnTo>
                <a:lnTo>
                  <a:pt x="0" y="152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050" name="Picture 2" descr="Z:\Pending\12250_saneca_ppt_sablona\_ASSETS\trojuholnik-modry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81332"/>
            <a:ext cx="3096344" cy="356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BlokTextu 7"/>
          <p:cNvSpPr txBox="1"/>
          <p:nvPr userDrawn="1"/>
        </p:nvSpPr>
        <p:spPr>
          <a:xfrm>
            <a:off x="764977" y="4057908"/>
            <a:ext cx="2501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AGILITY. </a:t>
            </a:r>
          </a:p>
          <a:p>
            <a:r>
              <a:rPr lang="sk-SK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RESPONSIVE SOLUTIONS.</a:t>
            </a:r>
            <a:endParaRPr lang="sk-SK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174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00"/>
          <a:stretch/>
        </p:blipFill>
        <p:spPr>
          <a:xfrm>
            <a:off x="0" y="0"/>
            <a:ext cx="9144000" cy="5966520"/>
          </a:xfrm>
          <a:prstGeom prst="rect">
            <a:avLst/>
          </a:prstGeom>
        </p:spPr>
      </p:pic>
      <p:sp>
        <p:nvSpPr>
          <p:cNvPr id="5" name="Voľná forma 4"/>
          <p:cNvSpPr/>
          <p:nvPr userDrawn="1"/>
        </p:nvSpPr>
        <p:spPr>
          <a:xfrm flipV="1">
            <a:off x="0" y="1292304"/>
            <a:ext cx="9151620" cy="5593080"/>
          </a:xfrm>
          <a:custGeom>
            <a:avLst/>
            <a:gdLst>
              <a:gd name="connsiteX0" fmla="*/ 0 w 9151620"/>
              <a:gd name="connsiteY0" fmla="*/ 15240 h 5593080"/>
              <a:gd name="connsiteX1" fmla="*/ 0 w 9151620"/>
              <a:gd name="connsiteY1" fmla="*/ 5593080 h 5593080"/>
              <a:gd name="connsiteX2" fmla="*/ 9151620 w 9151620"/>
              <a:gd name="connsiteY2" fmla="*/ 937260 h 5593080"/>
              <a:gd name="connsiteX3" fmla="*/ 9151620 w 9151620"/>
              <a:gd name="connsiteY3" fmla="*/ 0 h 5593080"/>
              <a:gd name="connsiteX4" fmla="*/ 0 w 9151620"/>
              <a:gd name="connsiteY4" fmla="*/ 15240 h 559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1620" h="5593080">
                <a:moveTo>
                  <a:pt x="0" y="15240"/>
                </a:moveTo>
                <a:lnTo>
                  <a:pt x="0" y="5593080"/>
                </a:lnTo>
                <a:lnTo>
                  <a:pt x="9151620" y="937260"/>
                </a:lnTo>
                <a:lnTo>
                  <a:pt x="9151620" y="0"/>
                </a:lnTo>
                <a:lnTo>
                  <a:pt x="0" y="152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6" name="Picture 2" descr="Z:\Pending\12250_saneca_ppt_sablona\_ASSETS\trojuholnik-modry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3096344" cy="356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ok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239" y="6007037"/>
            <a:ext cx="2746691" cy="66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644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288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Voľná forma 2"/>
          <p:cNvSpPr/>
          <p:nvPr userDrawn="1"/>
        </p:nvSpPr>
        <p:spPr>
          <a:xfrm>
            <a:off x="2659380" y="-7620"/>
            <a:ext cx="6492240" cy="6873240"/>
          </a:xfrm>
          <a:custGeom>
            <a:avLst/>
            <a:gdLst>
              <a:gd name="connsiteX0" fmla="*/ 0 w 6492240"/>
              <a:gd name="connsiteY0" fmla="*/ 0 h 6873240"/>
              <a:gd name="connsiteX1" fmla="*/ 3512820 w 6492240"/>
              <a:gd name="connsiteY1" fmla="*/ 6873240 h 6873240"/>
              <a:gd name="connsiteX2" fmla="*/ 6492240 w 6492240"/>
              <a:gd name="connsiteY2" fmla="*/ 6873240 h 6873240"/>
              <a:gd name="connsiteX3" fmla="*/ 6492240 w 6492240"/>
              <a:gd name="connsiteY3" fmla="*/ 7620 h 6873240"/>
              <a:gd name="connsiteX4" fmla="*/ 0 w 6492240"/>
              <a:gd name="connsiteY4" fmla="*/ 0 h 6873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2240" h="6873240">
                <a:moveTo>
                  <a:pt x="0" y="0"/>
                </a:moveTo>
                <a:lnTo>
                  <a:pt x="3512820" y="6873240"/>
                </a:lnTo>
                <a:lnTo>
                  <a:pt x="6492240" y="6873240"/>
                </a:lnTo>
                <a:lnTo>
                  <a:pt x="6492240" y="7620"/>
                </a:lnTo>
                <a:lnTo>
                  <a:pt x="0" y="0"/>
                </a:lnTo>
                <a:close/>
              </a:path>
            </a:pathLst>
          </a:custGeom>
          <a:solidFill>
            <a:srgbClr val="FFE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8" name="Obrázok 7"/>
          <p:cNvPicPr>
            <a:picLocks noChangeAspect="1"/>
          </p:cNvPicPr>
          <p:nvPr userDrawn="1"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6459567"/>
            <a:ext cx="1172584" cy="28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13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ok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31532" cy="1080119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6459567"/>
            <a:ext cx="1172584" cy="281801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81" y="6520218"/>
            <a:ext cx="190727" cy="221150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49" y="6520218"/>
            <a:ext cx="190727" cy="221150"/>
          </a:xfrm>
          <a:prstGeom prst="rect">
            <a:avLst/>
          </a:prstGeom>
        </p:spPr>
      </p:pic>
      <p:pic>
        <p:nvPicPr>
          <p:cNvPr id="13" name="Obrázok 1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17" y="6520218"/>
            <a:ext cx="190727" cy="221150"/>
          </a:xfrm>
          <a:prstGeom prst="rect">
            <a:avLst/>
          </a:prstGeom>
        </p:spPr>
      </p:pic>
      <p:pic>
        <p:nvPicPr>
          <p:cNvPr id="14" name="Obrázok 1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7" y="6520218"/>
            <a:ext cx="190727" cy="22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130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Voľná forma 2"/>
          <p:cNvSpPr/>
          <p:nvPr userDrawn="1"/>
        </p:nvSpPr>
        <p:spPr>
          <a:xfrm>
            <a:off x="2659380" y="-7620"/>
            <a:ext cx="6492240" cy="6873240"/>
          </a:xfrm>
          <a:custGeom>
            <a:avLst/>
            <a:gdLst>
              <a:gd name="connsiteX0" fmla="*/ 0 w 6492240"/>
              <a:gd name="connsiteY0" fmla="*/ 0 h 6873240"/>
              <a:gd name="connsiteX1" fmla="*/ 3512820 w 6492240"/>
              <a:gd name="connsiteY1" fmla="*/ 6873240 h 6873240"/>
              <a:gd name="connsiteX2" fmla="*/ 6492240 w 6492240"/>
              <a:gd name="connsiteY2" fmla="*/ 6873240 h 6873240"/>
              <a:gd name="connsiteX3" fmla="*/ 6492240 w 6492240"/>
              <a:gd name="connsiteY3" fmla="*/ 7620 h 6873240"/>
              <a:gd name="connsiteX4" fmla="*/ 0 w 6492240"/>
              <a:gd name="connsiteY4" fmla="*/ 0 h 6873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2240" h="6873240">
                <a:moveTo>
                  <a:pt x="0" y="0"/>
                </a:moveTo>
                <a:lnTo>
                  <a:pt x="3512820" y="6873240"/>
                </a:lnTo>
                <a:lnTo>
                  <a:pt x="6492240" y="6873240"/>
                </a:lnTo>
                <a:lnTo>
                  <a:pt x="6492240" y="7620"/>
                </a:lnTo>
                <a:lnTo>
                  <a:pt x="0" y="0"/>
                </a:lnTo>
                <a:close/>
              </a:path>
            </a:pathLst>
          </a:custGeom>
          <a:solidFill>
            <a:srgbClr val="ADC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8" name="Obrázok 7"/>
          <p:cNvPicPr>
            <a:picLocks noChangeAspect="1"/>
          </p:cNvPicPr>
          <p:nvPr userDrawn="1"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6459567"/>
            <a:ext cx="1172584" cy="28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018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ok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31532" cy="1080119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6459567"/>
            <a:ext cx="1172584" cy="281801"/>
          </a:xfrm>
          <a:prstGeom prst="rect">
            <a:avLst/>
          </a:prstGeom>
        </p:spPr>
      </p:pic>
      <p:grpSp>
        <p:nvGrpSpPr>
          <p:cNvPr id="2" name="Skupina 1"/>
          <p:cNvGrpSpPr/>
          <p:nvPr userDrawn="1"/>
        </p:nvGrpSpPr>
        <p:grpSpPr>
          <a:xfrm>
            <a:off x="-797" y="6520218"/>
            <a:ext cx="1044405" cy="221150"/>
            <a:chOff x="-797" y="6520218"/>
            <a:chExt cx="1044405" cy="221150"/>
          </a:xfrm>
        </p:grpSpPr>
        <p:pic>
          <p:nvPicPr>
            <p:cNvPr id="5" name="Obrázok 4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881" y="6520218"/>
              <a:ext cx="190727" cy="221150"/>
            </a:xfrm>
            <a:prstGeom prst="rect">
              <a:avLst/>
            </a:prstGeom>
          </p:spPr>
        </p:pic>
        <p:pic>
          <p:nvPicPr>
            <p:cNvPr id="6" name="Obrázok 5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849" y="6520218"/>
              <a:ext cx="190727" cy="221150"/>
            </a:xfrm>
            <a:prstGeom prst="rect">
              <a:avLst/>
            </a:prstGeom>
          </p:spPr>
        </p:pic>
        <p:pic>
          <p:nvPicPr>
            <p:cNvPr id="7" name="Obrázok 6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817" y="6520218"/>
              <a:ext cx="190727" cy="221150"/>
            </a:xfrm>
            <a:prstGeom prst="rect">
              <a:avLst/>
            </a:prstGeom>
          </p:spPr>
        </p:pic>
        <p:pic>
          <p:nvPicPr>
            <p:cNvPr id="8" name="Obrázok 7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97" y="6520218"/>
              <a:ext cx="190727" cy="2211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2654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Voľná forma 2"/>
          <p:cNvSpPr/>
          <p:nvPr userDrawn="1"/>
        </p:nvSpPr>
        <p:spPr>
          <a:xfrm>
            <a:off x="2659380" y="-7620"/>
            <a:ext cx="6492240" cy="6873240"/>
          </a:xfrm>
          <a:custGeom>
            <a:avLst/>
            <a:gdLst>
              <a:gd name="connsiteX0" fmla="*/ 0 w 6492240"/>
              <a:gd name="connsiteY0" fmla="*/ 0 h 6873240"/>
              <a:gd name="connsiteX1" fmla="*/ 3512820 w 6492240"/>
              <a:gd name="connsiteY1" fmla="*/ 6873240 h 6873240"/>
              <a:gd name="connsiteX2" fmla="*/ 6492240 w 6492240"/>
              <a:gd name="connsiteY2" fmla="*/ 6873240 h 6873240"/>
              <a:gd name="connsiteX3" fmla="*/ 6492240 w 6492240"/>
              <a:gd name="connsiteY3" fmla="*/ 7620 h 6873240"/>
              <a:gd name="connsiteX4" fmla="*/ 0 w 6492240"/>
              <a:gd name="connsiteY4" fmla="*/ 0 h 6873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2240" h="6873240">
                <a:moveTo>
                  <a:pt x="0" y="0"/>
                </a:moveTo>
                <a:lnTo>
                  <a:pt x="3512820" y="6873240"/>
                </a:lnTo>
                <a:lnTo>
                  <a:pt x="6492240" y="6873240"/>
                </a:lnTo>
                <a:lnTo>
                  <a:pt x="6492240" y="7620"/>
                </a:lnTo>
                <a:lnTo>
                  <a:pt x="0" y="0"/>
                </a:lnTo>
                <a:close/>
              </a:path>
            </a:pathLst>
          </a:custGeom>
          <a:solidFill>
            <a:srgbClr val="007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8" name="Obrázok 7"/>
          <p:cNvPicPr>
            <a:picLocks noChangeAspect="1"/>
          </p:cNvPicPr>
          <p:nvPr userDrawn="1"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6459567"/>
            <a:ext cx="1172584" cy="28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641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ok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31532" cy="1080120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6459567"/>
            <a:ext cx="1172584" cy="281801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81" y="6520218"/>
            <a:ext cx="190727" cy="22115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49" y="6520218"/>
            <a:ext cx="190727" cy="221150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17" y="6520218"/>
            <a:ext cx="190727" cy="221150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7" y="6520218"/>
            <a:ext cx="190727" cy="22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612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9"/>
          <a:stretch/>
        </p:blipFill>
        <p:spPr>
          <a:xfrm>
            <a:off x="0" y="0"/>
            <a:ext cx="7379296" cy="6858000"/>
          </a:xfrm>
          <a:prstGeom prst="rect">
            <a:avLst/>
          </a:prstGeom>
        </p:spPr>
      </p:pic>
      <p:sp>
        <p:nvSpPr>
          <p:cNvPr id="3" name="Voľná forma 2"/>
          <p:cNvSpPr/>
          <p:nvPr userDrawn="1"/>
        </p:nvSpPr>
        <p:spPr>
          <a:xfrm>
            <a:off x="2659380" y="-7620"/>
            <a:ext cx="6492240" cy="6873240"/>
          </a:xfrm>
          <a:custGeom>
            <a:avLst/>
            <a:gdLst>
              <a:gd name="connsiteX0" fmla="*/ 0 w 6492240"/>
              <a:gd name="connsiteY0" fmla="*/ 0 h 6873240"/>
              <a:gd name="connsiteX1" fmla="*/ 3512820 w 6492240"/>
              <a:gd name="connsiteY1" fmla="*/ 6873240 h 6873240"/>
              <a:gd name="connsiteX2" fmla="*/ 6492240 w 6492240"/>
              <a:gd name="connsiteY2" fmla="*/ 6873240 h 6873240"/>
              <a:gd name="connsiteX3" fmla="*/ 6492240 w 6492240"/>
              <a:gd name="connsiteY3" fmla="*/ 7620 h 6873240"/>
              <a:gd name="connsiteX4" fmla="*/ 0 w 6492240"/>
              <a:gd name="connsiteY4" fmla="*/ 0 h 6873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2240" h="6873240">
                <a:moveTo>
                  <a:pt x="0" y="0"/>
                </a:moveTo>
                <a:lnTo>
                  <a:pt x="3512820" y="6873240"/>
                </a:lnTo>
                <a:lnTo>
                  <a:pt x="6492240" y="6873240"/>
                </a:lnTo>
                <a:lnTo>
                  <a:pt x="6492240" y="7620"/>
                </a:lnTo>
                <a:lnTo>
                  <a:pt x="0" y="0"/>
                </a:lnTo>
                <a:close/>
              </a:path>
            </a:pathLst>
          </a:custGeom>
          <a:solidFill>
            <a:srgbClr val="783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8" name="Obrázok 7"/>
          <p:cNvPicPr>
            <a:picLocks noChangeAspect="1"/>
          </p:cNvPicPr>
          <p:nvPr userDrawn="1"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6459567"/>
            <a:ext cx="1172584" cy="28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641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ok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31532" cy="1080119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6459567"/>
            <a:ext cx="1172584" cy="281801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81" y="6520218"/>
            <a:ext cx="190727" cy="22115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49" y="6520218"/>
            <a:ext cx="190727" cy="221150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17" y="6520218"/>
            <a:ext cx="190727" cy="221150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7" y="6520218"/>
            <a:ext cx="190727" cy="22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63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7" Type="http://schemas.openxmlformats.org/officeDocument/2006/relationships/image" Target="../media/image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textu 5"/>
          <p:cNvSpPr>
            <a:spLocks noGrp="1"/>
          </p:cNvSpPr>
          <p:nvPr>
            <p:ph type="body" sz="quarter" idx="10"/>
          </p:nvPr>
        </p:nvSpPr>
        <p:spPr>
          <a:xfrm>
            <a:off x="584714" y="6381328"/>
            <a:ext cx="2592388" cy="359221"/>
          </a:xfrm>
        </p:spPr>
        <p:txBody>
          <a:bodyPr/>
          <a:lstStyle/>
          <a:p>
            <a:r>
              <a:rPr lang="sk-SK" dirty="0" smtClean="0">
                <a:solidFill>
                  <a:schemeClr val="bg1"/>
                </a:solidFill>
              </a:rPr>
              <a:t>29.11.2016</a:t>
            </a:r>
          </a:p>
        </p:txBody>
      </p:sp>
      <p:sp>
        <p:nvSpPr>
          <p:cNvPr id="7" name="Nadpis 6"/>
          <p:cNvSpPr>
            <a:spLocks noGrp="1"/>
          </p:cNvSpPr>
          <p:nvPr>
            <p:ph type="ctrTitle"/>
          </p:nvPr>
        </p:nvSpPr>
        <p:spPr>
          <a:xfrm>
            <a:off x="581080" y="260648"/>
            <a:ext cx="7519312" cy="1029712"/>
          </a:xfrm>
        </p:spPr>
        <p:txBody>
          <a:bodyPr/>
          <a:lstStyle/>
          <a:p>
            <a:r>
              <a:rPr lang="sk-SK" dirty="0" smtClean="0"/>
              <a:t>Čo všetko musí spĺňať výrobca vo farmaceutickom priemysle.</a:t>
            </a:r>
            <a:endParaRPr lang="sk-SK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7" y="1412776"/>
            <a:ext cx="2397016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textu 5"/>
          <p:cNvSpPr txBox="1">
            <a:spLocks/>
          </p:cNvSpPr>
          <p:nvPr/>
        </p:nvSpPr>
        <p:spPr>
          <a:xfrm>
            <a:off x="6156176" y="6309320"/>
            <a:ext cx="2592388" cy="35922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 smtClean="0"/>
              <a:t>Ing. Miroslav STRIŽINEC</a:t>
            </a:r>
          </a:p>
        </p:txBody>
      </p:sp>
    </p:spTree>
    <p:extLst>
      <p:ext uri="{BB962C8B-B14F-4D97-AF65-F5344CB8AC3E}">
        <p14:creationId xmlns:p14="http://schemas.microsoft.com/office/powerpoint/2010/main" val="355040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"/>
          <p:cNvSpPr>
            <a:spLocks noGrp="1"/>
          </p:cNvSpPr>
          <p:nvPr>
            <p:ph type="title"/>
          </p:nvPr>
        </p:nvSpPr>
        <p:spPr>
          <a:xfrm>
            <a:off x="1238024" y="555470"/>
            <a:ext cx="7499176" cy="634082"/>
          </a:xfrm>
        </p:spPr>
        <p:txBody>
          <a:bodyPr/>
          <a:lstStyle/>
          <a:p>
            <a:r>
              <a:rPr lang="cs-CZ" altLang="sk-SK" dirty="0"/>
              <a:t>Track &amp; </a:t>
            </a:r>
            <a:r>
              <a:rPr lang="cs-CZ" altLang="sk-SK" dirty="0" err="1"/>
              <a:t>Trace</a:t>
            </a:r>
            <a:endParaRPr lang="en-GB" dirty="0"/>
          </a:p>
        </p:txBody>
      </p:sp>
      <p:grpSp>
        <p:nvGrpSpPr>
          <p:cNvPr id="6" name="Groupe 4"/>
          <p:cNvGrpSpPr/>
          <p:nvPr/>
        </p:nvGrpSpPr>
        <p:grpSpPr>
          <a:xfrm>
            <a:off x="3128910" y="1626795"/>
            <a:ext cx="972000" cy="417412"/>
            <a:chOff x="1830900" y="1543300"/>
            <a:chExt cx="1043435" cy="417412"/>
          </a:xfrm>
        </p:grpSpPr>
        <p:pic>
          <p:nvPicPr>
            <p:cNvPr id="7" name="Picture 98" descr="IMG_5427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25"/>
            <a:stretch>
              <a:fillRect/>
            </a:stretch>
          </p:blipFill>
          <p:spPr bwMode="auto">
            <a:xfrm>
              <a:off x="1830900" y="1543300"/>
              <a:ext cx="1043435" cy="417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7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409" t="43407" r="21869" b="48846"/>
            <a:stretch>
              <a:fillRect/>
            </a:stretch>
          </p:blipFill>
          <p:spPr bwMode="auto">
            <a:xfrm>
              <a:off x="2406880" y="1677235"/>
              <a:ext cx="180000" cy="2115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09" t="43407" r="21869" b="48846"/>
          <a:stretch>
            <a:fillRect/>
          </a:stretch>
        </p:blipFill>
        <p:spPr bwMode="auto">
          <a:xfrm>
            <a:off x="2598327" y="3079689"/>
            <a:ext cx="263500" cy="309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09" t="43407" r="21869" b="48846"/>
          <a:stretch>
            <a:fillRect/>
          </a:stretch>
        </p:blipFill>
        <p:spPr bwMode="auto">
          <a:xfrm>
            <a:off x="2598392" y="4126557"/>
            <a:ext cx="263500" cy="309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AutoShape 13"/>
          <p:cNvSpPr>
            <a:spLocks noChangeArrowheads="1"/>
          </p:cNvSpPr>
          <p:nvPr/>
        </p:nvSpPr>
        <p:spPr bwMode="gray">
          <a:xfrm rot="16200000">
            <a:off x="3020998" y="1389391"/>
            <a:ext cx="258537" cy="907324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7226 w 21600"/>
              <a:gd name="T13" fmla="*/ 7173 h 21600"/>
              <a:gd name="T14" fmla="*/ 14374 w 21600"/>
              <a:gd name="T15" fmla="*/ 1442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08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BFBFB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 lIns="108000" tIns="54864" rIns="72000" bIns="36000" anchor="ctr">
            <a:spAutoFit/>
          </a:bodyPr>
          <a:lstStyle/>
          <a:p>
            <a:endParaRPr lang="en-US" sz="1400" dirty="0">
              <a:latin typeface="+mj-lt"/>
            </a:endParaRPr>
          </a:p>
        </p:txBody>
      </p:sp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09" t="43407" r="21869" b="48846"/>
          <a:stretch>
            <a:fillRect/>
          </a:stretch>
        </p:blipFill>
        <p:spPr bwMode="auto">
          <a:xfrm>
            <a:off x="2598392" y="1680543"/>
            <a:ext cx="263500" cy="309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Text Box 34"/>
          <p:cNvSpPr txBox="1">
            <a:spLocks noChangeArrowheads="1"/>
          </p:cNvSpPr>
          <p:nvPr/>
        </p:nvSpPr>
        <p:spPr bwMode="auto">
          <a:xfrm>
            <a:off x="1797916" y="5173972"/>
            <a:ext cx="536597" cy="24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0404" tIns="15202" rIns="30404" bIns="15202">
            <a:spAutoFit/>
          </a:bodyPr>
          <a:lstStyle>
            <a:lvl1pPr defTabSz="957263" eaLnBrk="0" hangingPunct="0">
              <a:spcBef>
                <a:spcPct val="20000"/>
              </a:spcBef>
              <a:buClr>
                <a:schemeClr val="bg2"/>
              </a:buClr>
              <a:buSzPct val="130000"/>
              <a:buFont typeface="Verdana" pitchFamily="34" charset="0"/>
              <a:buChar char="●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57263" eaLnBrk="0" hangingPunct="0">
              <a:spcBef>
                <a:spcPct val="20000"/>
              </a:spcBef>
              <a:buClr>
                <a:schemeClr val="tx1"/>
              </a:buClr>
              <a:buFont typeface="Verdana" pitchFamily="34" charset="0"/>
              <a:buChar char="●"/>
              <a:defRPr sz="1600" b="1">
                <a:solidFill>
                  <a:srgbClr val="989898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57263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1600">
                <a:solidFill>
                  <a:srgbClr val="989898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57263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1600">
                <a:solidFill>
                  <a:srgbClr val="989898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57263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1600">
                <a:solidFill>
                  <a:srgbClr val="989898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600">
                <a:solidFill>
                  <a:srgbClr val="989898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600">
                <a:solidFill>
                  <a:srgbClr val="989898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600">
                <a:solidFill>
                  <a:srgbClr val="989898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600">
                <a:solidFill>
                  <a:srgbClr val="989898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i="1" dirty="0" err="1" smtClean="0">
                <a:latin typeface="+mj-lt"/>
              </a:rPr>
              <a:t>Palet</a:t>
            </a:r>
            <a:r>
              <a:rPr lang="sk-SK" altLang="en-US" sz="1400" b="1" i="1" dirty="0" smtClean="0">
                <a:latin typeface="+mj-lt"/>
              </a:rPr>
              <a:t>a</a:t>
            </a:r>
            <a:endParaRPr lang="en-US" altLang="en-US" sz="1400" b="1" i="1" dirty="0">
              <a:latin typeface="+mj-lt"/>
            </a:endParaRPr>
          </a:p>
        </p:txBody>
      </p:sp>
      <p:pic>
        <p:nvPicPr>
          <p:cNvPr id="16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09" t="43407" r="21869" b="48846"/>
          <a:stretch>
            <a:fillRect/>
          </a:stretch>
        </p:blipFill>
        <p:spPr bwMode="auto">
          <a:xfrm>
            <a:off x="2598392" y="5126698"/>
            <a:ext cx="263500" cy="309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" name="Text Box 34"/>
          <p:cNvSpPr txBox="1">
            <a:spLocks noChangeArrowheads="1"/>
          </p:cNvSpPr>
          <p:nvPr/>
        </p:nvSpPr>
        <p:spPr bwMode="auto">
          <a:xfrm>
            <a:off x="1797916" y="4158442"/>
            <a:ext cx="561988" cy="24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0404" tIns="15202" rIns="30404" bIns="15202">
            <a:spAutoFit/>
          </a:bodyPr>
          <a:lstStyle>
            <a:lvl1pPr defTabSz="957263" eaLnBrk="0" hangingPunct="0">
              <a:spcBef>
                <a:spcPct val="20000"/>
              </a:spcBef>
              <a:buClr>
                <a:schemeClr val="bg2"/>
              </a:buClr>
              <a:buSzPct val="130000"/>
              <a:buFont typeface="Verdana" pitchFamily="34" charset="0"/>
              <a:buChar char="●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57263" eaLnBrk="0" hangingPunct="0">
              <a:spcBef>
                <a:spcPct val="20000"/>
              </a:spcBef>
              <a:buClr>
                <a:schemeClr val="tx1"/>
              </a:buClr>
              <a:buFont typeface="Verdana" pitchFamily="34" charset="0"/>
              <a:buChar char="●"/>
              <a:defRPr sz="1600" b="1">
                <a:solidFill>
                  <a:srgbClr val="989898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57263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1600">
                <a:solidFill>
                  <a:srgbClr val="989898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57263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1600">
                <a:solidFill>
                  <a:srgbClr val="989898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57263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1600">
                <a:solidFill>
                  <a:srgbClr val="989898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600">
                <a:solidFill>
                  <a:srgbClr val="989898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600">
                <a:solidFill>
                  <a:srgbClr val="989898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600">
                <a:solidFill>
                  <a:srgbClr val="989898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600">
                <a:solidFill>
                  <a:srgbClr val="989898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en-US" sz="1400" b="1" i="1" dirty="0" smtClean="0">
                <a:latin typeface="+mj-lt"/>
              </a:rPr>
              <a:t>Kartón</a:t>
            </a:r>
            <a:endParaRPr lang="en-US" altLang="en-US" sz="1400" b="1" i="1" dirty="0">
              <a:latin typeface="+mj-lt"/>
            </a:endParaRPr>
          </a:p>
        </p:txBody>
      </p:sp>
      <p:sp>
        <p:nvSpPr>
          <p:cNvPr id="18" name="Text Box 34"/>
          <p:cNvSpPr txBox="1">
            <a:spLocks noChangeArrowheads="1"/>
          </p:cNvSpPr>
          <p:nvPr/>
        </p:nvSpPr>
        <p:spPr bwMode="auto">
          <a:xfrm>
            <a:off x="1797916" y="3092847"/>
            <a:ext cx="496842" cy="24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0404" tIns="15202" rIns="30404" bIns="15202">
            <a:spAutoFit/>
          </a:bodyPr>
          <a:lstStyle>
            <a:lvl1pPr defTabSz="957263" eaLnBrk="0" hangingPunct="0">
              <a:spcBef>
                <a:spcPct val="20000"/>
              </a:spcBef>
              <a:buClr>
                <a:schemeClr val="bg2"/>
              </a:buClr>
              <a:buSzPct val="130000"/>
              <a:buFont typeface="Verdana" pitchFamily="34" charset="0"/>
              <a:buChar char="●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57263" eaLnBrk="0" hangingPunct="0">
              <a:spcBef>
                <a:spcPct val="20000"/>
              </a:spcBef>
              <a:buClr>
                <a:schemeClr val="tx1"/>
              </a:buClr>
              <a:buFont typeface="Verdana" pitchFamily="34" charset="0"/>
              <a:buChar char="●"/>
              <a:defRPr sz="1600" b="1">
                <a:solidFill>
                  <a:srgbClr val="989898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57263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1600">
                <a:solidFill>
                  <a:srgbClr val="989898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57263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1600">
                <a:solidFill>
                  <a:srgbClr val="989898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57263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1600">
                <a:solidFill>
                  <a:srgbClr val="989898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600">
                <a:solidFill>
                  <a:srgbClr val="989898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600">
                <a:solidFill>
                  <a:srgbClr val="989898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600">
                <a:solidFill>
                  <a:srgbClr val="989898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600">
                <a:solidFill>
                  <a:srgbClr val="989898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en-US" sz="1400" b="1" i="1" dirty="0" smtClean="0">
                <a:latin typeface="+mj-lt"/>
              </a:rPr>
              <a:t>Páska</a:t>
            </a:r>
            <a:endParaRPr lang="en-US" altLang="en-US" sz="1400" b="1" i="1" baseline="30000" dirty="0">
              <a:latin typeface="+mj-lt"/>
            </a:endParaRPr>
          </a:p>
        </p:txBody>
      </p:sp>
      <p:sp>
        <p:nvSpPr>
          <p:cNvPr id="19" name="Text Box 34"/>
          <p:cNvSpPr txBox="1">
            <a:spLocks noChangeArrowheads="1"/>
          </p:cNvSpPr>
          <p:nvPr/>
        </p:nvSpPr>
        <p:spPr bwMode="auto">
          <a:xfrm>
            <a:off x="1797916" y="1712428"/>
            <a:ext cx="810197" cy="24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0404" tIns="15202" rIns="30404" bIns="15202">
            <a:spAutoFit/>
          </a:bodyPr>
          <a:lstStyle>
            <a:lvl1pPr defTabSz="957263" eaLnBrk="0" hangingPunct="0">
              <a:spcBef>
                <a:spcPct val="20000"/>
              </a:spcBef>
              <a:buClr>
                <a:schemeClr val="bg2"/>
              </a:buClr>
              <a:buSzPct val="130000"/>
              <a:buFont typeface="Verdana" pitchFamily="34" charset="0"/>
              <a:buChar char="●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57263" eaLnBrk="0" hangingPunct="0">
              <a:spcBef>
                <a:spcPct val="20000"/>
              </a:spcBef>
              <a:buClr>
                <a:schemeClr val="tx1"/>
              </a:buClr>
              <a:buFont typeface="Verdana" pitchFamily="34" charset="0"/>
              <a:buChar char="●"/>
              <a:defRPr sz="1600" b="1">
                <a:solidFill>
                  <a:srgbClr val="989898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57263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1600">
                <a:solidFill>
                  <a:srgbClr val="989898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57263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1600">
                <a:solidFill>
                  <a:srgbClr val="989898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57263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1600">
                <a:solidFill>
                  <a:srgbClr val="989898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600">
                <a:solidFill>
                  <a:srgbClr val="989898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600">
                <a:solidFill>
                  <a:srgbClr val="989898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600">
                <a:solidFill>
                  <a:srgbClr val="989898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600">
                <a:solidFill>
                  <a:srgbClr val="989898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en-US" sz="1400" b="1" i="1" dirty="0" smtClean="0">
                <a:latin typeface="+mj-lt"/>
              </a:rPr>
              <a:t>Skladačka</a:t>
            </a:r>
            <a:endParaRPr lang="en-US" altLang="en-US" sz="1400" b="1" i="1" dirty="0">
              <a:latin typeface="+mj-lt"/>
            </a:endParaRPr>
          </a:p>
        </p:txBody>
      </p:sp>
      <p:sp>
        <p:nvSpPr>
          <p:cNvPr id="20" name="AutoShape 13"/>
          <p:cNvSpPr>
            <a:spLocks noChangeArrowheads="1"/>
          </p:cNvSpPr>
          <p:nvPr/>
        </p:nvSpPr>
        <p:spPr bwMode="gray">
          <a:xfrm rot="16200000">
            <a:off x="3020998" y="2792489"/>
            <a:ext cx="258537" cy="907324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7226 w 21600"/>
              <a:gd name="T13" fmla="*/ 7173 h 21600"/>
              <a:gd name="T14" fmla="*/ 14374 w 21600"/>
              <a:gd name="T15" fmla="*/ 1442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08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BFBFB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 lIns="108000" tIns="54864" rIns="72000" bIns="36000" anchor="ctr">
            <a:spAutoFit/>
          </a:bodyPr>
          <a:lstStyle/>
          <a:p>
            <a:endParaRPr lang="en-US" sz="1400" dirty="0">
              <a:latin typeface="+mj-lt"/>
            </a:endParaRPr>
          </a:p>
        </p:txBody>
      </p:sp>
      <p:sp>
        <p:nvSpPr>
          <p:cNvPr id="22" name="AutoShape 13"/>
          <p:cNvSpPr>
            <a:spLocks noChangeArrowheads="1"/>
          </p:cNvSpPr>
          <p:nvPr/>
        </p:nvSpPr>
        <p:spPr bwMode="gray">
          <a:xfrm rot="16200000">
            <a:off x="3020998" y="3833787"/>
            <a:ext cx="258537" cy="907324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7226 w 21600"/>
              <a:gd name="T13" fmla="*/ 7173 h 21600"/>
              <a:gd name="T14" fmla="*/ 14374 w 21600"/>
              <a:gd name="T15" fmla="*/ 1442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08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BFBFB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 lIns="108000" tIns="54864" rIns="72000" bIns="36000" anchor="ctr">
            <a:spAutoFit/>
          </a:bodyPr>
          <a:lstStyle/>
          <a:p>
            <a:endParaRPr lang="en-US" sz="1400" dirty="0">
              <a:latin typeface="+mj-lt"/>
            </a:endParaRPr>
          </a:p>
        </p:txBody>
      </p:sp>
      <p:sp>
        <p:nvSpPr>
          <p:cNvPr id="23" name="AutoShape 13"/>
          <p:cNvSpPr>
            <a:spLocks noChangeArrowheads="1"/>
          </p:cNvSpPr>
          <p:nvPr/>
        </p:nvSpPr>
        <p:spPr bwMode="gray">
          <a:xfrm rot="16200000">
            <a:off x="3020998" y="4837187"/>
            <a:ext cx="258537" cy="907324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7226 w 21600"/>
              <a:gd name="T13" fmla="*/ 7173 h 21600"/>
              <a:gd name="T14" fmla="*/ 14374 w 21600"/>
              <a:gd name="T15" fmla="*/ 1442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08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BFBFB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 lIns="108000" tIns="54864" rIns="72000" bIns="36000" anchor="ctr">
            <a:spAutoFit/>
          </a:bodyPr>
          <a:lstStyle/>
          <a:p>
            <a:endParaRPr lang="en-US" sz="1400" dirty="0">
              <a:latin typeface="+mj-lt"/>
            </a:endParaRPr>
          </a:p>
        </p:txBody>
      </p:sp>
      <p:grpSp>
        <p:nvGrpSpPr>
          <p:cNvPr id="24" name="Group 106"/>
          <p:cNvGrpSpPr>
            <a:grpSpLocks noChangeAspect="1"/>
          </p:cNvGrpSpPr>
          <p:nvPr/>
        </p:nvGrpSpPr>
        <p:grpSpPr bwMode="auto">
          <a:xfrm>
            <a:off x="3029909" y="3852775"/>
            <a:ext cx="1138963" cy="828000"/>
            <a:chOff x="3304" y="3629"/>
            <a:chExt cx="443" cy="338"/>
          </a:xfrm>
        </p:grpSpPr>
        <p:pic>
          <p:nvPicPr>
            <p:cNvPr id="25" name="Picture 107" descr="carton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4F2F9"/>
                </a:clrFrom>
                <a:clrTo>
                  <a:srgbClr val="F4F2F9">
                    <a:alpha val="0"/>
                  </a:srgbClr>
                </a:clrTo>
              </a:clrChange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4" y="3629"/>
              <a:ext cx="443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0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5" y="3792"/>
              <a:ext cx="68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Group 79"/>
          <p:cNvGrpSpPr>
            <a:grpSpLocks noChangeAspect="1"/>
          </p:cNvGrpSpPr>
          <p:nvPr/>
        </p:nvGrpSpPr>
        <p:grpSpPr bwMode="auto">
          <a:xfrm>
            <a:off x="3188823" y="2831891"/>
            <a:ext cx="862711" cy="792000"/>
            <a:chOff x="2101" y="3653"/>
            <a:chExt cx="356" cy="344"/>
          </a:xfrm>
        </p:grpSpPr>
        <p:grpSp>
          <p:nvGrpSpPr>
            <p:cNvPr id="28" name="Group 80"/>
            <p:cNvGrpSpPr>
              <a:grpSpLocks/>
            </p:cNvGrpSpPr>
            <p:nvPr/>
          </p:nvGrpSpPr>
          <p:grpSpPr bwMode="auto">
            <a:xfrm>
              <a:off x="2101" y="3653"/>
              <a:ext cx="356" cy="344"/>
              <a:chOff x="2592" y="1296"/>
              <a:chExt cx="1728" cy="2448"/>
            </a:xfrm>
          </p:grpSpPr>
          <p:pic>
            <p:nvPicPr>
              <p:cNvPr id="30" name="Picture 81" descr="IMG_5427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25"/>
              <a:stretch>
                <a:fillRect/>
              </a:stretch>
            </p:blipFill>
            <p:spPr bwMode="auto">
              <a:xfrm>
                <a:off x="2592" y="1379"/>
                <a:ext cx="1056" cy="5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" name="Picture 82" descr="IMG_5427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25"/>
              <a:stretch>
                <a:fillRect/>
              </a:stretch>
            </p:blipFill>
            <p:spPr bwMode="auto">
              <a:xfrm>
                <a:off x="2592" y="1632"/>
                <a:ext cx="1056" cy="5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" name="Picture 83" descr="IMG_5427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25"/>
              <a:stretch>
                <a:fillRect/>
              </a:stretch>
            </p:blipFill>
            <p:spPr bwMode="auto">
              <a:xfrm>
                <a:off x="2592" y="1833"/>
                <a:ext cx="1056" cy="5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" name="Picture 84" descr="IMG_5427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25"/>
              <a:stretch>
                <a:fillRect/>
              </a:stretch>
            </p:blipFill>
            <p:spPr bwMode="auto">
              <a:xfrm>
                <a:off x="2592" y="2086"/>
                <a:ext cx="1056" cy="5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" name="Picture 85" descr="IMG_5427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25"/>
              <a:stretch>
                <a:fillRect/>
              </a:stretch>
            </p:blipFill>
            <p:spPr bwMode="auto">
              <a:xfrm>
                <a:off x="2592" y="2387"/>
                <a:ext cx="1056" cy="5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" name="Picture 86" descr="IMG_5427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25"/>
              <a:stretch>
                <a:fillRect/>
              </a:stretch>
            </p:blipFill>
            <p:spPr bwMode="auto">
              <a:xfrm>
                <a:off x="2592" y="2640"/>
                <a:ext cx="1056" cy="5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" name="Picture 87" descr="IMG_5427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25"/>
              <a:stretch>
                <a:fillRect/>
              </a:stretch>
            </p:blipFill>
            <p:spPr bwMode="auto">
              <a:xfrm>
                <a:off x="2592" y="2841"/>
                <a:ext cx="1056" cy="5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" name="Picture 88" descr="IMG_5427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25"/>
              <a:stretch>
                <a:fillRect/>
              </a:stretch>
            </p:blipFill>
            <p:spPr bwMode="auto">
              <a:xfrm>
                <a:off x="2592" y="3094"/>
                <a:ext cx="1056" cy="5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" name="Picture 89" descr="IMG_5427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25"/>
              <a:stretch>
                <a:fillRect/>
              </a:stretch>
            </p:blipFill>
            <p:spPr bwMode="auto">
              <a:xfrm>
                <a:off x="2832" y="1296"/>
                <a:ext cx="1056" cy="5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" name="Picture 90" descr="IMG_5427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25"/>
              <a:stretch>
                <a:fillRect/>
              </a:stretch>
            </p:blipFill>
            <p:spPr bwMode="auto">
              <a:xfrm>
                <a:off x="2832" y="1549"/>
                <a:ext cx="1056" cy="5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" name="Picture 91" descr="IMG_5427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25"/>
              <a:stretch>
                <a:fillRect/>
              </a:stretch>
            </p:blipFill>
            <p:spPr bwMode="auto">
              <a:xfrm>
                <a:off x="2832" y="1750"/>
                <a:ext cx="1056" cy="5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" name="Picture 92" descr="IMG_5427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25"/>
              <a:stretch>
                <a:fillRect/>
              </a:stretch>
            </p:blipFill>
            <p:spPr bwMode="auto">
              <a:xfrm>
                <a:off x="2832" y="2003"/>
                <a:ext cx="1056" cy="5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" name="Picture 93" descr="IMG_5427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25"/>
              <a:stretch>
                <a:fillRect/>
              </a:stretch>
            </p:blipFill>
            <p:spPr bwMode="auto">
              <a:xfrm>
                <a:off x="2832" y="2230"/>
                <a:ext cx="1056" cy="5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" name="Picture 94" descr="IMG_5427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25"/>
              <a:stretch>
                <a:fillRect/>
              </a:stretch>
            </p:blipFill>
            <p:spPr bwMode="auto">
              <a:xfrm>
                <a:off x="2928" y="2518"/>
                <a:ext cx="1056" cy="5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" name="Picture 95" descr="IMG_5427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25"/>
              <a:stretch>
                <a:fillRect/>
              </a:stretch>
            </p:blipFill>
            <p:spPr bwMode="auto">
              <a:xfrm>
                <a:off x="2928" y="2784"/>
                <a:ext cx="1056" cy="5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" name="Picture 96" descr="IMG_5427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25"/>
              <a:stretch>
                <a:fillRect/>
              </a:stretch>
            </p:blipFill>
            <p:spPr bwMode="auto">
              <a:xfrm>
                <a:off x="3024" y="3046"/>
                <a:ext cx="1056" cy="5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" name="Picture 97" descr="IMG_5427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25"/>
              <a:stretch>
                <a:fillRect/>
              </a:stretch>
            </p:blipFill>
            <p:spPr bwMode="auto">
              <a:xfrm>
                <a:off x="3072" y="1488"/>
                <a:ext cx="1056" cy="5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" name="Picture 98" descr="IMG_5427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25"/>
              <a:stretch>
                <a:fillRect/>
              </a:stretch>
            </p:blipFill>
            <p:spPr bwMode="auto">
              <a:xfrm>
                <a:off x="3072" y="1741"/>
                <a:ext cx="1056" cy="5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" name="Picture 99" descr="IMG_5427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25"/>
              <a:stretch>
                <a:fillRect/>
              </a:stretch>
            </p:blipFill>
            <p:spPr bwMode="auto">
              <a:xfrm>
                <a:off x="3072" y="1942"/>
                <a:ext cx="1056" cy="5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" name="Picture 100" descr="IMG_5427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25"/>
              <a:stretch>
                <a:fillRect/>
              </a:stretch>
            </p:blipFill>
            <p:spPr bwMode="auto">
              <a:xfrm>
                <a:off x="3072" y="2195"/>
                <a:ext cx="1056" cy="5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" name="Picture 101" descr="IMG_5427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25"/>
              <a:stretch>
                <a:fillRect/>
              </a:stretch>
            </p:blipFill>
            <p:spPr bwMode="auto">
              <a:xfrm>
                <a:off x="3072" y="2422"/>
                <a:ext cx="1056" cy="5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" name="Picture 102" descr="IMG_5427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25"/>
              <a:stretch>
                <a:fillRect/>
              </a:stretch>
            </p:blipFill>
            <p:spPr bwMode="auto">
              <a:xfrm>
                <a:off x="3168" y="2710"/>
                <a:ext cx="1056" cy="5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" name="Picture 103" descr="IMG_5427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25"/>
              <a:stretch>
                <a:fillRect/>
              </a:stretch>
            </p:blipFill>
            <p:spPr bwMode="auto">
              <a:xfrm>
                <a:off x="3168" y="2976"/>
                <a:ext cx="1056" cy="5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" name="Picture 104" descr="IMG_5427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25"/>
              <a:stretch>
                <a:fillRect/>
              </a:stretch>
            </p:blipFill>
            <p:spPr bwMode="auto">
              <a:xfrm>
                <a:off x="3264" y="3238"/>
                <a:ext cx="1056" cy="5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9" name="Picture 10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3" y="3848"/>
              <a:ext cx="72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4" name="Group 109"/>
          <p:cNvGrpSpPr>
            <a:grpSpLocks noChangeAspect="1"/>
          </p:cNvGrpSpPr>
          <p:nvPr/>
        </p:nvGrpSpPr>
        <p:grpSpPr bwMode="auto">
          <a:xfrm>
            <a:off x="3132144" y="4922358"/>
            <a:ext cx="851828" cy="792000"/>
            <a:chOff x="4634" y="3616"/>
            <a:chExt cx="342" cy="346"/>
          </a:xfrm>
        </p:grpSpPr>
        <p:pic>
          <p:nvPicPr>
            <p:cNvPr id="55" name="Picture 110" descr="pallet-cover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EFF"/>
                </a:clrFrom>
                <a:clrTo>
                  <a:srgbClr val="FFFEFF">
                    <a:alpha val="0"/>
                  </a:srgbClr>
                </a:clrTo>
              </a:clrChange>
              <a:lum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4" y="3616"/>
              <a:ext cx="342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Picture 11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9" y="3762"/>
              <a:ext cx="74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57" name="Connecteur droit avec flèche 53"/>
          <p:cNvCxnSpPr>
            <a:stCxn id="7" idx="2"/>
          </p:cNvCxnSpPr>
          <p:nvPr/>
        </p:nvCxnSpPr>
        <p:spPr>
          <a:xfrm flipH="1">
            <a:off x="3415401" y="2044207"/>
            <a:ext cx="199509" cy="891600"/>
          </a:xfrm>
          <a:prstGeom prst="straightConnector1">
            <a:avLst/>
          </a:prstGeom>
          <a:ln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avec flèche 54"/>
          <p:cNvCxnSpPr>
            <a:stCxn id="7" idx="2"/>
          </p:cNvCxnSpPr>
          <p:nvPr/>
        </p:nvCxnSpPr>
        <p:spPr>
          <a:xfrm>
            <a:off x="3614910" y="2044207"/>
            <a:ext cx="27833" cy="907960"/>
          </a:xfrm>
          <a:prstGeom prst="straightConnector1">
            <a:avLst/>
          </a:prstGeom>
          <a:ln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avec flèche 55"/>
          <p:cNvCxnSpPr>
            <a:stCxn id="7" idx="2"/>
          </p:cNvCxnSpPr>
          <p:nvPr/>
        </p:nvCxnSpPr>
        <p:spPr>
          <a:xfrm>
            <a:off x="3614910" y="2044207"/>
            <a:ext cx="241506" cy="891600"/>
          </a:xfrm>
          <a:prstGeom prst="straightConnector1">
            <a:avLst/>
          </a:prstGeom>
          <a:ln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avec flèche 56"/>
          <p:cNvCxnSpPr/>
          <p:nvPr/>
        </p:nvCxnSpPr>
        <p:spPr>
          <a:xfrm flipH="1">
            <a:off x="3415402" y="3577303"/>
            <a:ext cx="225014" cy="476523"/>
          </a:xfrm>
          <a:prstGeom prst="straightConnector1">
            <a:avLst/>
          </a:prstGeom>
          <a:ln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avec flèche 57"/>
          <p:cNvCxnSpPr/>
          <p:nvPr/>
        </p:nvCxnSpPr>
        <p:spPr>
          <a:xfrm>
            <a:off x="3642743" y="3542038"/>
            <a:ext cx="0" cy="528148"/>
          </a:xfrm>
          <a:prstGeom prst="straightConnector1">
            <a:avLst/>
          </a:prstGeom>
          <a:ln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avec flèche 58"/>
          <p:cNvCxnSpPr/>
          <p:nvPr/>
        </p:nvCxnSpPr>
        <p:spPr>
          <a:xfrm>
            <a:off x="3642743" y="3577303"/>
            <a:ext cx="213673" cy="476523"/>
          </a:xfrm>
          <a:prstGeom prst="straightConnector1">
            <a:avLst/>
          </a:prstGeom>
          <a:ln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avec flèche 59"/>
          <p:cNvCxnSpPr/>
          <p:nvPr/>
        </p:nvCxnSpPr>
        <p:spPr>
          <a:xfrm flipH="1">
            <a:off x="3415402" y="4580603"/>
            <a:ext cx="225014" cy="476523"/>
          </a:xfrm>
          <a:prstGeom prst="straightConnector1">
            <a:avLst/>
          </a:prstGeom>
          <a:ln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avec flèche 60"/>
          <p:cNvCxnSpPr/>
          <p:nvPr/>
        </p:nvCxnSpPr>
        <p:spPr>
          <a:xfrm>
            <a:off x="3642743" y="4545338"/>
            <a:ext cx="0" cy="528148"/>
          </a:xfrm>
          <a:prstGeom prst="straightConnector1">
            <a:avLst/>
          </a:prstGeom>
          <a:ln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avec flèche 61"/>
          <p:cNvCxnSpPr/>
          <p:nvPr/>
        </p:nvCxnSpPr>
        <p:spPr>
          <a:xfrm>
            <a:off x="3642743" y="4580603"/>
            <a:ext cx="213673" cy="476523"/>
          </a:xfrm>
          <a:prstGeom prst="straightConnector1">
            <a:avLst/>
          </a:prstGeom>
          <a:ln>
            <a:solidFill>
              <a:srgbClr val="0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à coins arrondis 62"/>
          <p:cNvSpPr/>
          <p:nvPr/>
        </p:nvSpPr>
        <p:spPr>
          <a:xfrm>
            <a:off x="1693338" y="2655245"/>
            <a:ext cx="2529841" cy="3151188"/>
          </a:xfrm>
          <a:prstGeom prst="roundRect">
            <a:avLst>
              <a:gd name="adj" fmla="val 6555"/>
            </a:avLst>
          </a:prstGeom>
          <a:noFill/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+mj-lt"/>
            </a:endParaRPr>
          </a:p>
        </p:txBody>
      </p:sp>
      <p:sp>
        <p:nvSpPr>
          <p:cNvPr id="67" name="Rectangle 3"/>
          <p:cNvSpPr txBox="1">
            <a:spLocks noChangeArrowheads="1"/>
          </p:cNvSpPr>
          <p:nvPr/>
        </p:nvSpPr>
        <p:spPr bwMode="auto">
          <a:xfrm rot="16200000">
            <a:off x="612619" y="1757932"/>
            <a:ext cx="1461751" cy="33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222250" indent="-222250" algn="l" rtl="0" eaLnBrk="0" fontAlgn="base" hangingPunct="0">
              <a:spcBef>
                <a:spcPct val="80000"/>
              </a:spcBef>
              <a:spcAft>
                <a:spcPct val="30000"/>
              </a:spcAft>
              <a:buClr>
                <a:schemeClr val="bg2"/>
              </a:buClr>
              <a:buSzPct val="130000"/>
              <a:buFont typeface="Verdana" pitchFamily="34" charset="0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0050" indent="-17145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●"/>
              <a:defRPr sz="1600" b="1">
                <a:solidFill>
                  <a:srgbClr val="000000"/>
                </a:solidFill>
                <a:latin typeface="+mn-lt"/>
                <a:cs typeface="+mn-cs"/>
              </a:defRPr>
            </a:lvl2pPr>
            <a:lvl3pPr marL="546100" indent="-1270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defRPr sz="1600">
                <a:solidFill>
                  <a:srgbClr val="000000"/>
                </a:solidFill>
                <a:latin typeface="+mn-lt"/>
                <a:cs typeface="+mn-cs"/>
              </a:defRPr>
            </a:lvl3pPr>
            <a:lvl4pPr marL="692150" indent="-1143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600">
                <a:solidFill>
                  <a:srgbClr val="000000"/>
                </a:solidFill>
                <a:latin typeface="+mn-lt"/>
                <a:cs typeface="+mn-cs"/>
              </a:defRPr>
            </a:lvl4pPr>
            <a:lvl5pPr marL="85725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-"/>
              <a:defRPr sz="1600">
                <a:solidFill>
                  <a:srgbClr val="000000"/>
                </a:solidFill>
                <a:latin typeface="+mn-lt"/>
                <a:cs typeface="+mn-cs"/>
              </a:defRPr>
            </a:lvl5pPr>
            <a:lvl6pPr marL="1314450" indent="-1143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-"/>
              <a:defRPr sz="1600">
                <a:solidFill>
                  <a:srgbClr val="000000"/>
                </a:solidFill>
                <a:latin typeface="+mn-lt"/>
                <a:cs typeface="+mn-cs"/>
              </a:defRPr>
            </a:lvl6pPr>
            <a:lvl7pPr marL="1771650" indent="-1143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-"/>
              <a:defRPr sz="1600">
                <a:solidFill>
                  <a:srgbClr val="000000"/>
                </a:solidFill>
                <a:latin typeface="+mn-lt"/>
                <a:cs typeface="+mn-cs"/>
              </a:defRPr>
            </a:lvl7pPr>
            <a:lvl8pPr marL="2228850" indent="-1143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-"/>
              <a:defRPr sz="1600">
                <a:solidFill>
                  <a:srgbClr val="000000"/>
                </a:solidFill>
                <a:latin typeface="+mn-lt"/>
                <a:cs typeface="+mn-cs"/>
              </a:defRPr>
            </a:lvl8pPr>
            <a:lvl9pPr marL="2686050" indent="-1143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-"/>
              <a:defRPr sz="16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0" indent="0" algn="ctr" eaLnBrk="1" hangingPunct="1">
              <a:spcBef>
                <a:spcPts val="1200"/>
              </a:spcBef>
            </a:pPr>
            <a:r>
              <a:rPr lang="en-US" sz="1600" b="1" dirty="0" err="1" smtClean="0"/>
              <a:t>Serializ</a:t>
            </a:r>
            <a:r>
              <a:rPr lang="sk-SK" sz="1600" b="1" dirty="0" err="1" smtClean="0"/>
              <a:t>ácia</a:t>
            </a:r>
            <a:endParaRPr lang="sk-SK" sz="1600" b="1" dirty="0" smtClean="0"/>
          </a:p>
          <a:p>
            <a:pPr marL="0" indent="0" algn="ctr" eaLnBrk="1" hangingPunct="1">
              <a:spcBef>
                <a:spcPts val="1200"/>
              </a:spcBef>
            </a:pPr>
            <a:endParaRPr lang="en-US" sz="1600" b="1" dirty="0"/>
          </a:p>
        </p:txBody>
      </p:sp>
      <p:sp>
        <p:nvSpPr>
          <p:cNvPr id="68" name="Rectangle 3"/>
          <p:cNvSpPr txBox="1">
            <a:spLocks noChangeArrowheads="1"/>
          </p:cNvSpPr>
          <p:nvPr/>
        </p:nvSpPr>
        <p:spPr bwMode="auto">
          <a:xfrm rot="16200000">
            <a:off x="-1358691" y="3582207"/>
            <a:ext cx="4320861" cy="2154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marL="0" indent="0" algn="ctr" eaLnBrk="1" hangingPunct="1">
              <a:spcBef>
                <a:spcPts val="1200"/>
              </a:spcBef>
              <a:spcAft>
                <a:spcPct val="30000"/>
              </a:spcAft>
              <a:buClr>
                <a:schemeClr val="bg2"/>
              </a:buClr>
              <a:buSzPct val="130000"/>
              <a:buFont typeface="Verdana" pitchFamily="34" charset="0"/>
              <a:defRPr sz="1200" b="1" kern="0">
                <a:solidFill>
                  <a:schemeClr val="bg1">
                    <a:lumMod val="50000"/>
                  </a:schemeClr>
                </a:solidFill>
              </a:defRPr>
            </a:lvl1pPr>
            <a:lvl2pPr marL="400050" indent="-171450" eaLnBrk="0" hangingPunct="0">
              <a:lnSpc>
                <a:spcPct val="95000"/>
              </a:lnSpc>
              <a:spcBef>
                <a:spcPct val="40000"/>
              </a:spcBef>
              <a:buClr>
                <a:schemeClr val="tx1"/>
              </a:buClr>
              <a:buFont typeface="Verdana" pitchFamily="34" charset="0"/>
              <a:buChar char="●"/>
              <a:defRPr sz="1600" b="1">
                <a:solidFill>
                  <a:srgbClr val="000000"/>
                </a:solidFill>
                <a:latin typeface="+mn-lt"/>
                <a:cs typeface="+mn-cs"/>
              </a:defRPr>
            </a:lvl2pPr>
            <a:lvl3pPr marL="546100" indent="-127000" eaLnBrk="0" hangingPunct="0">
              <a:spcBef>
                <a:spcPct val="30000"/>
              </a:spcBef>
              <a:buClr>
                <a:schemeClr val="hlink"/>
              </a:buClr>
              <a:defRPr sz="1600">
                <a:solidFill>
                  <a:srgbClr val="000000"/>
                </a:solidFill>
                <a:latin typeface="+mn-lt"/>
                <a:cs typeface="+mn-cs"/>
              </a:defRPr>
            </a:lvl3pPr>
            <a:lvl4pPr marL="692150" indent="-114300" eaLnBrk="0" hangingPunct="0">
              <a:spcBef>
                <a:spcPct val="30000"/>
              </a:spcBef>
              <a:buClr>
                <a:schemeClr val="accent2"/>
              </a:buClr>
              <a:buChar char="•"/>
              <a:defRPr sz="1600">
                <a:solidFill>
                  <a:srgbClr val="000000"/>
                </a:solidFill>
                <a:latin typeface="+mn-lt"/>
                <a:cs typeface="+mn-cs"/>
              </a:defRPr>
            </a:lvl4pPr>
            <a:lvl5pPr marL="857250" indent="-114300" eaLnBrk="0" hangingPunct="0">
              <a:spcBef>
                <a:spcPct val="20000"/>
              </a:spcBef>
              <a:buClr>
                <a:schemeClr val="accent2"/>
              </a:buClr>
              <a:buChar char="-"/>
              <a:defRPr sz="1600">
                <a:solidFill>
                  <a:srgbClr val="000000"/>
                </a:solidFill>
                <a:latin typeface="+mn-lt"/>
                <a:cs typeface="+mn-cs"/>
              </a:defRPr>
            </a:lvl5pPr>
            <a:lvl6pPr marL="1314450" indent="-1143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-"/>
              <a:defRPr sz="1600">
                <a:solidFill>
                  <a:srgbClr val="000000"/>
                </a:solidFill>
                <a:latin typeface="+mn-lt"/>
                <a:cs typeface="+mn-cs"/>
              </a:defRPr>
            </a:lvl6pPr>
            <a:lvl7pPr marL="1771650" indent="-1143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-"/>
              <a:defRPr sz="1600">
                <a:solidFill>
                  <a:srgbClr val="000000"/>
                </a:solidFill>
                <a:latin typeface="+mn-lt"/>
                <a:cs typeface="+mn-cs"/>
              </a:defRPr>
            </a:lvl7pPr>
            <a:lvl8pPr marL="2228850" indent="-1143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-"/>
              <a:defRPr sz="1600">
                <a:solidFill>
                  <a:srgbClr val="000000"/>
                </a:solidFill>
                <a:latin typeface="+mn-lt"/>
                <a:cs typeface="+mn-cs"/>
              </a:defRPr>
            </a:lvl8pPr>
            <a:lvl9pPr marL="2686050" indent="-11430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-"/>
              <a:defRPr sz="16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r>
              <a:rPr lang="en-US" sz="1400" kern="1200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Serializ</a:t>
            </a:r>
            <a:r>
              <a:rPr lang="sk-SK" sz="1400" kern="1200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ácia</a:t>
            </a:r>
            <a:r>
              <a:rPr lang="en-US" sz="1400" kern="12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400" kern="12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&amp; </a:t>
            </a:r>
            <a:r>
              <a:rPr lang="en-US" sz="1400" kern="1200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Agreg</a:t>
            </a:r>
            <a:r>
              <a:rPr lang="sk-SK" sz="1400" kern="1200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ácia</a:t>
            </a:r>
            <a:r>
              <a:rPr lang="en-US" sz="1400" kern="12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400" kern="12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(Track &amp; Trace)</a:t>
            </a:r>
          </a:p>
        </p:txBody>
      </p:sp>
      <p:cxnSp>
        <p:nvCxnSpPr>
          <p:cNvPr id="69" name="Connecteur droit avec flèche 66"/>
          <p:cNvCxnSpPr/>
          <p:nvPr/>
        </p:nvCxnSpPr>
        <p:spPr>
          <a:xfrm flipH="1">
            <a:off x="1115237" y="1193494"/>
            <a:ext cx="0" cy="460800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ZoneTexte 71"/>
          <p:cNvSpPr txBox="1">
            <a:spLocks noChangeArrowheads="1"/>
          </p:cNvSpPr>
          <p:nvPr/>
        </p:nvSpPr>
        <p:spPr bwMode="auto">
          <a:xfrm>
            <a:off x="4403034" y="1267656"/>
            <a:ext cx="4184169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US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indent="0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sz="2800" b="1" kern="0" dirty="0" err="1" smtClean="0">
                <a:latin typeface="+mj-lt"/>
                <a:cs typeface="Arial" charset="0"/>
              </a:rPr>
              <a:t>Serializ</a:t>
            </a:r>
            <a:r>
              <a:rPr lang="sk-SK" sz="2800" b="1" kern="0" dirty="0" err="1" smtClean="0">
                <a:latin typeface="+mj-lt"/>
                <a:cs typeface="Arial" charset="0"/>
              </a:rPr>
              <a:t>ácia</a:t>
            </a:r>
            <a:r>
              <a:rPr lang="en-US" sz="2800" b="1" kern="0" dirty="0" smtClean="0">
                <a:latin typeface="+mj-lt"/>
                <a:cs typeface="Arial" charset="0"/>
              </a:rPr>
              <a:t>  </a:t>
            </a:r>
          </a:p>
          <a:p>
            <a:pPr marL="0" indent="0" eaLnBrk="1" hangingPunct="1">
              <a:spcBef>
                <a:spcPts val="0"/>
              </a:spcBef>
              <a:spcAft>
                <a:spcPts val="600"/>
              </a:spcAft>
            </a:pPr>
            <a:r>
              <a:rPr lang="sk-SK" sz="1400" b="1" kern="0" dirty="0" smtClean="0">
                <a:latin typeface="+mj-lt"/>
              </a:rPr>
              <a:t>Jedinečný identifikačný predajný kód</a:t>
            </a:r>
            <a:r>
              <a:rPr lang="en-US" sz="1400" b="1" kern="0" dirty="0" smtClean="0">
                <a:latin typeface="+mj-lt"/>
                <a:cs typeface="Arial" charset="0"/>
              </a:rPr>
              <a:t> </a:t>
            </a:r>
            <a:r>
              <a:rPr lang="sk-SK" sz="1400" b="1" kern="0" dirty="0" smtClean="0">
                <a:latin typeface="+mj-lt"/>
                <a:cs typeface="Arial" charset="0"/>
              </a:rPr>
              <a:t>„</a:t>
            </a:r>
            <a:r>
              <a:rPr lang="en-US" sz="1400" b="1" kern="0" dirty="0" smtClean="0">
                <a:latin typeface="+mj-lt"/>
                <a:cs typeface="Arial" charset="0"/>
              </a:rPr>
              <a:t>Serial Number</a:t>
            </a:r>
            <a:r>
              <a:rPr lang="sk-SK" sz="1400" b="1" kern="0" dirty="0" smtClean="0">
                <a:latin typeface="+mj-lt"/>
                <a:cs typeface="Arial" charset="0"/>
              </a:rPr>
              <a:t>“</a:t>
            </a:r>
            <a:r>
              <a:rPr lang="en-US" sz="1400" b="1" kern="0" dirty="0" smtClean="0">
                <a:latin typeface="+mj-lt"/>
                <a:cs typeface="Arial" charset="0"/>
              </a:rPr>
              <a:t> (se</a:t>
            </a:r>
            <a:r>
              <a:rPr lang="sk-SK" sz="1400" b="1" kern="0" dirty="0" err="1" smtClean="0">
                <a:latin typeface="+mj-lt"/>
                <a:cs typeface="Arial" charset="0"/>
              </a:rPr>
              <a:t>kundárne</a:t>
            </a:r>
            <a:r>
              <a:rPr lang="sk-SK" sz="1400" b="1" kern="0" dirty="0" smtClean="0">
                <a:latin typeface="+mj-lt"/>
                <a:cs typeface="Arial" charset="0"/>
              </a:rPr>
              <a:t> balenie</a:t>
            </a:r>
            <a:r>
              <a:rPr lang="en-US" sz="1400" b="1" kern="0" dirty="0" smtClean="0">
                <a:latin typeface="+mj-lt"/>
                <a:cs typeface="Arial" charset="0"/>
              </a:rPr>
              <a:t>) </a:t>
            </a:r>
            <a:r>
              <a:rPr lang="sk-SK" sz="1400" b="1" kern="0" dirty="0" smtClean="0">
                <a:latin typeface="+mj-lt"/>
                <a:cs typeface="Arial" charset="0"/>
              </a:rPr>
              <a:t>v formáte</a:t>
            </a:r>
            <a:r>
              <a:rPr lang="en-US" sz="1400" b="1" kern="0" dirty="0" smtClean="0">
                <a:latin typeface="+mj-lt"/>
                <a:cs typeface="Arial" charset="0"/>
              </a:rPr>
              <a:t> </a:t>
            </a:r>
            <a:r>
              <a:rPr lang="en-US" sz="1400" b="1" kern="0" dirty="0" err="1" smtClean="0">
                <a:latin typeface="+mj-lt"/>
                <a:cs typeface="Arial" charset="0"/>
              </a:rPr>
              <a:t>Datamatrix</a:t>
            </a:r>
            <a:r>
              <a:rPr lang="sk-SK" sz="1400" b="1" kern="0" dirty="0" smtClean="0">
                <a:latin typeface="+mj-lt"/>
                <a:cs typeface="Arial" charset="0"/>
              </a:rPr>
              <a:t> GS1</a:t>
            </a:r>
            <a:endParaRPr lang="en-US" sz="1400" b="1" kern="0" dirty="0" smtClean="0">
              <a:latin typeface="+mj-lt"/>
              <a:cs typeface="Arial" charset="0"/>
            </a:endParaRPr>
          </a:p>
          <a:p>
            <a:pPr marL="712788" lvl="1" indent="-17145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sk-SK" sz="1600" dirty="0" smtClean="0">
                <a:latin typeface="+mn-lt"/>
                <a:cs typeface="+mn-cs"/>
              </a:rPr>
              <a:t>MAH alebo CMO</a:t>
            </a:r>
            <a:r>
              <a:rPr lang="en-US" sz="1600" dirty="0" smtClean="0">
                <a:latin typeface="+mn-lt"/>
                <a:cs typeface="+mn-cs"/>
              </a:rPr>
              <a:t> </a:t>
            </a:r>
            <a:r>
              <a:rPr lang="sk-SK" sz="1600" dirty="0" smtClean="0">
                <a:latin typeface="+mn-lt"/>
                <a:cs typeface="+mn-cs"/>
              </a:rPr>
              <a:t>bude generovať </a:t>
            </a:r>
            <a:endParaRPr lang="en-US" sz="1600" dirty="0">
              <a:latin typeface="+mn-lt"/>
              <a:cs typeface="+mn-cs"/>
            </a:endParaRPr>
          </a:p>
          <a:p>
            <a:pPr marL="712788" lvl="1" indent="-17145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sk-SK" sz="1600" dirty="0" smtClean="0">
                <a:latin typeface="+mn-lt"/>
                <a:cs typeface="+mn-cs"/>
              </a:rPr>
              <a:t>Bude ich </a:t>
            </a:r>
            <a:r>
              <a:rPr lang="sk-SK" sz="1600" dirty="0" smtClean="0">
                <a:latin typeface="+mn-lt"/>
                <a:cs typeface="+mn-cs"/>
              </a:rPr>
              <a:t>aj </a:t>
            </a:r>
            <a:r>
              <a:rPr lang="en-US" sz="1600" dirty="0" err="1" smtClean="0">
                <a:latin typeface="+mn-lt"/>
                <a:cs typeface="+mn-cs"/>
              </a:rPr>
              <a:t>verifi</a:t>
            </a:r>
            <a:r>
              <a:rPr lang="sk-SK" sz="1600" dirty="0" smtClean="0">
                <a:latin typeface="+mn-lt"/>
                <a:cs typeface="+mn-cs"/>
              </a:rPr>
              <a:t>kovať</a:t>
            </a:r>
            <a:endParaRPr lang="en-US" sz="1600" dirty="0">
              <a:latin typeface="+mn-lt"/>
              <a:cs typeface="+mn-cs"/>
            </a:endParaRPr>
          </a:p>
          <a:p>
            <a:pPr marL="712788" lvl="1" indent="-171450" eaLnBrk="1" hangingPunct="1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endParaRPr lang="en-US" sz="1400" kern="0" dirty="0">
              <a:solidFill>
                <a:srgbClr val="000000"/>
              </a:solidFill>
            </a:endParaRPr>
          </a:p>
        </p:txBody>
      </p:sp>
      <p:sp>
        <p:nvSpPr>
          <p:cNvPr id="72" name="ZoneTexte 72"/>
          <p:cNvSpPr txBox="1">
            <a:spLocks noChangeArrowheads="1"/>
          </p:cNvSpPr>
          <p:nvPr/>
        </p:nvSpPr>
        <p:spPr bwMode="auto">
          <a:xfrm>
            <a:off x="4403035" y="3184862"/>
            <a:ext cx="4184169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en-US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indent="0"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altLang="en-US" sz="2800" b="1" dirty="0" err="1" smtClean="0">
                <a:latin typeface="+mj-lt"/>
                <a:cs typeface="Times New Roman" pitchFamily="18" charset="0"/>
              </a:rPr>
              <a:t>Agreg</a:t>
            </a:r>
            <a:r>
              <a:rPr lang="sk-SK" altLang="en-US" sz="2800" b="1" dirty="0" err="1" smtClean="0">
                <a:latin typeface="+mj-lt"/>
                <a:cs typeface="Times New Roman" pitchFamily="18" charset="0"/>
              </a:rPr>
              <a:t>ácia</a:t>
            </a:r>
            <a:r>
              <a:rPr lang="sk-SK" altLang="en-US" sz="2800" b="1" dirty="0" smtClean="0">
                <a:latin typeface="+mj-lt"/>
                <a:cs typeface="Times New Roman" pitchFamily="18" charset="0"/>
              </a:rPr>
              <a:t> - Zoskupovanie</a:t>
            </a:r>
            <a:r>
              <a:rPr lang="en-US" altLang="en-US" sz="2800" b="1" dirty="0" smtClean="0">
                <a:latin typeface="+mj-lt"/>
                <a:cs typeface="Times New Roman" pitchFamily="18" charset="0"/>
              </a:rPr>
              <a:t> </a:t>
            </a:r>
          </a:p>
          <a:p>
            <a:pPr marL="0" indent="0" eaLnBrk="1" hangingPunct="1">
              <a:spcBef>
                <a:spcPts val="0"/>
              </a:spcBef>
              <a:spcAft>
                <a:spcPts val="600"/>
              </a:spcAft>
            </a:pPr>
            <a:r>
              <a:rPr lang="sk-SK" altLang="en-US" sz="1400" b="1" dirty="0" smtClean="0">
                <a:latin typeface="+mj-lt"/>
                <a:cs typeface="Times New Roman" pitchFamily="18" charset="0"/>
              </a:rPr>
              <a:t>Jedinečný identifikátor pre každú logistickú jednotku</a:t>
            </a:r>
            <a:r>
              <a:rPr lang="en-US" altLang="en-US" sz="1400" b="1" dirty="0" smtClean="0">
                <a:latin typeface="+mj-lt"/>
                <a:cs typeface="Times New Roman" pitchFamily="18" charset="0"/>
              </a:rPr>
              <a:t> (</a:t>
            </a:r>
            <a:r>
              <a:rPr lang="sk-SK" altLang="en-US" sz="1400" b="1" dirty="0" smtClean="0">
                <a:latin typeface="+mj-lt"/>
                <a:cs typeface="Times New Roman" pitchFamily="18" charset="0"/>
              </a:rPr>
              <a:t>od skladačka po paletu</a:t>
            </a:r>
            <a:r>
              <a:rPr lang="en-US" altLang="en-US" sz="1400" b="1" dirty="0" smtClean="0">
                <a:latin typeface="+mj-lt"/>
                <a:cs typeface="Times New Roman" pitchFamily="18" charset="0"/>
              </a:rPr>
              <a:t>)  </a:t>
            </a:r>
            <a:r>
              <a:rPr lang="sk-SK" altLang="en-US" sz="1400" b="1" dirty="0" smtClean="0">
                <a:latin typeface="+mj-lt"/>
                <a:cs typeface="Times New Roman" pitchFamily="18" charset="0"/>
              </a:rPr>
              <a:t>s dodržaním</a:t>
            </a:r>
            <a:r>
              <a:rPr lang="en-US" altLang="en-US" sz="1400" b="1" dirty="0" smtClean="0">
                <a:latin typeface="+mj-lt"/>
                <a:cs typeface="Times New Roman" pitchFamily="18" charset="0"/>
              </a:rPr>
              <a:t> </a:t>
            </a:r>
            <a:r>
              <a:rPr lang="sk-SK" altLang="en-US" sz="1400" b="1" dirty="0" smtClean="0">
                <a:latin typeface="+mj-lt"/>
                <a:cs typeface="Times New Roman" pitchFamily="18" charset="0"/>
              </a:rPr>
              <a:t>rodičovskej </a:t>
            </a:r>
            <a:r>
              <a:rPr lang="en-US" altLang="en-US" sz="1400" b="1" dirty="0" smtClean="0">
                <a:latin typeface="+mj-lt"/>
                <a:cs typeface="Times New Roman" pitchFamily="18" charset="0"/>
              </a:rPr>
              <a:t>hierarch</a:t>
            </a:r>
            <a:r>
              <a:rPr lang="sk-SK" altLang="en-US" sz="1400" b="1" dirty="0" err="1" smtClean="0">
                <a:latin typeface="+mj-lt"/>
                <a:cs typeface="Times New Roman" pitchFamily="18" charset="0"/>
              </a:rPr>
              <a:t>ie</a:t>
            </a:r>
            <a:r>
              <a:rPr lang="en-US" altLang="en-US" sz="1400" b="1" dirty="0" smtClean="0">
                <a:latin typeface="+mj-lt"/>
                <a:cs typeface="Times New Roman" pitchFamily="18" charset="0"/>
              </a:rPr>
              <a:t> </a:t>
            </a:r>
          </a:p>
          <a:p>
            <a:pPr marL="712788" lvl="1" indent="-171450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+mn-lt"/>
                <a:cs typeface="+mn-cs"/>
              </a:rPr>
              <a:t>CMO </a:t>
            </a:r>
            <a:r>
              <a:rPr lang="sk-SK" sz="1600" dirty="0" smtClean="0">
                <a:latin typeface="+mn-lt"/>
                <a:cs typeface="+mn-cs"/>
              </a:rPr>
              <a:t>bude</a:t>
            </a:r>
            <a:r>
              <a:rPr lang="en-US" sz="1600" dirty="0" smtClean="0">
                <a:latin typeface="+mn-lt"/>
                <a:cs typeface="+mn-cs"/>
              </a:rPr>
              <a:t> </a:t>
            </a:r>
            <a:r>
              <a:rPr lang="en-US" sz="1600" dirty="0" err="1" smtClean="0">
                <a:latin typeface="+mn-lt"/>
                <a:cs typeface="+mn-cs"/>
              </a:rPr>
              <a:t>gener</a:t>
            </a:r>
            <a:r>
              <a:rPr lang="sk-SK" sz="1600" dirty="0" err="1" smtClean="0">
                <a:latin typeface="+mn-lt"/>
                <a:cs typeface="+mn-cs"/>
              </a:rPr>
              <a:t>ovať</a:t>
            </a:r>
            <a:r>
              <a:rPr lang="en-US" sz="1600" dirty="0" smtClean="0">
                <a:latin typeface="+mn-lt"/>
                <a:cs typeface="+mn-cs"/>
              </a:rPr>
              <a:t> </a:t>
            </a:r>
            <a:r>
              <a:rPr lang="sk-SK" sz="1600" dirty="0" smtClean="0">
                <a:latin typeface="+mn-lt"/>
                <a:cs typeface="+mn-cs"/>
              </a:rPr>
              <a:t> </a:t>
            </a:r>
            <a:r>
              <a:rPr lang="en-US" sz="1600" dirty="0" smtClean="0">
                <a:latin typeface="+mn-lt"/>
                <a:cs typeface="+mn-cs"/>
              </a:rPr>
              <a:t>Serial Shipping Container Code (SSCC) </a:t>
            </a:r>
            <a:r>
              <a:rPr lang="sk-SK" sz="1600" dirty="0" smtClean="0">
                <a:latin typeface="+mn-lt"/>
                <a:cs typeface="+mn-cs"/>
              </a:rPr>
              <a:t>pomocou</a:t>
            </a:r>
            <a:r>
              <a:rPr lang="en-US" sz="1600" dirty="0" smtClean="0">
                <a:latin typeface="+mn-lt"/>
                <a:cs typeface="+mn-cs"/>
              </a:rPr>
              <a:t> GS1 </a:t>
            </a:r>
            <a:r>
              <a:rPr lang="sk-SK" sz="1600" dirty="0" smtClean="0">
                <a:latin typeface="+mn-lt"/>
                <a:cs typeface="+mn-cs"/>
              </a:rPr>
              <a:t>š</a:t>
            </a:r>
            <a:r>
              <a:rPr lang="en-US" sz="1600" dirty="0" err="1" smtClean="0">
                <a:latin typeface="+mn-lt"/>
                <a:cs typeface="+mn-cs"/>
              </a:rPr>
              <a:t>tandard</a:t>
            </a:r>
            <a:r>
              <a:rPr lang="sk-SK" sz="1600" dirty="0" smtClean="0">
                <a:latin typeface="+mn-lt"/>
                <a:cs typeface="+mn-cs"/>
              </a:rPr>
              <a:t>u</a:t>
            </a:r>
            <a:endParaRPr lang="en-US" sz="1600" dirty="0">
              <a:latin typeface="+mn-lt"/>
              <a:cs typeface="+mn-cs"/>
            </a:endParaRPr>
          </a:p>
          <a:p>
            <a:pPr marL="712788" lvl="1" indent="-171450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sk-SK" sz="1600" dirty="0" smtClean="0">
                <a:latin typeface="+mn-lt"/>
                <a:cs typeface="+mn-cs"/>
              </a:rPr>
              <a:t>Možnosťou záznamu výrobného toku</a:t>
            </a:r>
            <a:r>
              <a:rPr lang="en-US" sz="1600" dirty="0" smtClean="0">
                <a:latin typeface="+mn-lt"/>
                <a:cs typeface="+mn-cs"/>
              </a:rPr>
              <a:t> </a:t>
            </a:r>
            <a:endParaRPr lang="en-US" sz="1600" dirty="0">
              <a:latin typeface="+mn-lt"/>
              <a:cs typeface="+mn-cs"/>
            </a:endParaRPr>
          </a:p>
          <a:p>
            <a:pPr marL="712788" lvl="1" indent="-171450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+mn-lt"/>
                <a:cs typeface="+mn-cs"/>
              </a:rPr>
              <a:t>Lo</a:t>
            </a:r>
            <a:r>
              <a:rPr lang="sk-SK" sz="1600" dirty="0" smtClean="0">
                <a:latin typeface="+mn-lt"/>
                <a:cs typeface="+mn-cs"/>
              </a:rPr>
              <a:t>k</a:t>
            </a:r>
            <a:r>
              <a:rPr lang="en-US" sz="1600" dirty="0" err="1" smtClean="0">
                <a:latin typeface="+mn-lt"/>
                <a:cs typeface="+mn-cs"/>
              </a:rPr>
              <a:t>aliz</a:t>
            </a:r>
            <a:r>
              <a:rPr lang="sk-SK" sz="1600" dirty="0" err="1" smtClean="0">
                <a:latin typeface="+mn-lt"/>
                <a:cs typeface="+mn-cs"/>
              </a:rPr>
              <a:t>áciou</a:t>
            </a:r>
            <a:r>
              <a:rPr lang="sk-SK" sz="1600" dirty="0" smtClean="0">
                <a:latin typeface="+mn-lt"/>
                <a:cs typeface="+mn-cs"/>
              </a:rPr>
              <a:t> každej </a:t>
            </a:r>
            <a:r>
              <a:rPr lang="en-US" sz="1600" dirty="0" smtClean="0">
                <a:latin typeface="+mn-lt"/>
                <a:cs typeface="+mn-cs"/>
              </a:rPr>
              <a:t>logistic</a:t>
            </a:r>
            <a:r>
              <a:rPr lang="sk-SK" sz="1600" dirty="0" smtClean="0">
                <a:latin typeface="+mn-lt"/>
                <a:cs typeface="+mn-cs"/>
              </a:rPr>
              <a:t>kej jednotky</a:t>
            </a:r>
            <a:endParaRPr lang="en-US" sz="1600" dirty="0">
              <a:latin typeface="+mn-lt"/>
              <a:cs typeface="+mn-cs"/>
            </a:endParaRPr>
          </a:p>
        </p:txBody>
      </p:sp>
      <p:cxnSp>
        <p:nvCxnSpPr>
          <p:cNvPr id="74" name="Connecteur droit avec flèche 65"/>
          <p:cNvCxnSpPr/>
          <p:nvPr/>
        </p:nvCxnSpPr>
        <p:spPr>
          <a:xfrm flipH="1">
            <a:off x="1538574" y="1186248"/>
            <a:ext cx="0" cy="144000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avec flèche 65"/>
          <p:cNvCxnSpPr/>
          <p:nvPr/>
        </p:nvCxnSpPr>
        <p:spPr>
          <a:xfrm>
            <a:off x="1538574" y="2660185"/>
            <a:ext cx="0" cy="3146248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3"/>
          <p:cNvSpPr txBox="1">
            <a:spLocks noChangeArrowheads="1"/>
          </p:cNvSpPr>
          <p:nvPr/>
        </p:nvSpPr>
        <p:spPr bwMode="auto">
          <a:xfrm rot="16200000">
            <a:off x="536732" y="4124851"/>
            <a:ext cx="1618096" cy="33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222250" indent="-222250" algn="l" rtl="0" eaLnBrk="0" fontAlgn="base" hangingPunct="0">
              <a:spcBef>
                <a:spcPct val="80000"/>
              </a:spcBef>
              <a:spcAft>
                <a:spcPct val="30000"/>
              </a:spcAft>
              <a:buClr>
                <a:schemeClr val="bg2"/>
              </a:buClr>
              <a:buSzPct val="130000"/>
              <a:buFont typeface="Verdana" pitchFamily="34" charset="0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0050" indent="-17145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●"/>
              <a:defRPr sz="1600" b="1">
                <a:solidFill>
                  <a:srgbClr val="000000"/>
                </a:solidFill>
                <a:latin typeface="+mn-lt"/>
                <a:cs typeface="+mn-cs"/>
              </a:defRPr>
            </a:lvl2pPr>
            <a:lvl3pPr marL="546100" indent="-1270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defRPr sz="1600">
                <a:solidFill>
                  <a:srgbClr val="000000"/>
                </a:solidFill>
                <a:latin typeface="+mn-lt"/>
                <a:cs typeface="+mn-cs"/>
              </a:defRPr>
            </a:lvl3pPr>
            <a:lvl4pPr marL="692150" indent="-1143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600">
                <a:solidFill>
                  <a:srgbClr val="000000"/>
                </a:solidFill>
                <a:latin typeface="+mn-lt"/>
                <a:cs typeface="+mn-cs"/>
              </a:defRPr>
            </a:lvl4pPr>
            <a:lvl5pPr marL="85725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-"/>
              <a:defRPr sz="1600">
                <a:solidFill>
                  <a:srgbClr val="000000"/>
                </a:solidFill>
                <a:latin typeface="+mn-lt"/>
                <a:cs typeface="+mn-cs"/>
              </a:defRPr>
            </a:lvl5pPr>
            <a:lvl6pPr marL="1314450" indent="-1143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-"/>
              <a:defRPr sz="1600">
                <a:solidFill>
                  <a:srgbClr val="000000"/>
                </a:solidFill>
                <a:latin typeface="+mn-lt"/>
                <a:cs typeface="+mn-cs"/>
              </a:defRPr>
            </a:lvl6pPr>
            <a:lvl7pPr marL="1771650" indent="-1143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-"/>
              <a:defRPr sz="1600">
                <a:solidFill>
                  <a:srgbClr val="000000"/>
                </a:solidFill>
                <a:latin typeface="+mn-lt"/>
                <a:cs typeface="+mn-cs"/>
              </a:defRPr>
            </a:lvl7pPr>
            <a:lvl8pPr marL="2228850" indent="-1143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-"/>
              <a:defRPr sz="1600">
                <a:solidFill>
                  <a:srgbClr val="000000"/>
                </a:solidFill>
                <a:latin typeface="+mn-lt"/>
                <a:cs typeface="+mn-cs"/>
              </a:defRPr>
            </a:lvl8pPr>
            <a:lvl9pPr marL="2686050" indent="-1143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-"/>
              <a:defRPr sz="16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0" indent="0" algn="ctr" eaLnBrk="1" hangingPunct="1">
              <a:spcBef>
                <a:spcPts val="1200"/>
              </a:spcBef>
            </a:pPr>
            <a:r>
              <a:rPr lang="sk-SK" sz="1600" b="1" dirty="0" err="1" smtClean="0"/>
              <a:t>Agregácia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03282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"/>
          <p:cNvSpPr>
            <a:spLocks noGrp="1"/>
          </p:cNvSpPr>
          <p:nvPr>
            <p:ph type="title"/>
          </p:nvPr>
        </p:nvSpPr>
        <p:spPr>
          <a:xfrm>
            <a:off x="1238024" y="555470"/>
            <a:ext cx="7499176" cy="634082"/>
          </a:xfrm>
        </p:spPr>
        <p:txBody>
          <a:bodyPr/>
          <a:lstStyle/>
          <a:p>
            <a:r>
              <a:rPr lang="sk-SK" dirty="0" err="1"/>
              <a:t>Serializácia</a:t>
            </a:r>
            <a:endParaRPr lang="sk-SK" dirty="0"/>
          </a:p>
        </p:txBody>
      </p:sp>
      <p:sp>
        <p:nvSpPr>
          <p:cNvPr id="15" name="Zástupný symbol textu 5"/>
          <p:cNvSpPr>
            <a:spLocks noGrp="1"/>
          </p:cNvSpPr>
          <p:nvPr>
            <p:ph type="body" sz="quarter" idx="10"/>
          </p:nvPr>
        </p:nvSpPr>
        <p:spPr>
          <a:xfrm>
            <a:off x="1403648" y="1052736"/>
            <a:ext cx="7416800" cy="359544"/>
          </a:xfrm>
        </p:spPr>
        <p:txBody>
          <a:bodyPr/>
          <a:lstStyle/>
          <a:p>
            <a:r>
              <a:rPr lang="sk-SK" dirty="0"/>
              <a:t>Dopad na balenie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7504" y="3095904"/>
            <a:ext cx="4104456" cy="3429439"/>
          </a:xfrm>
          <a:prstGeom prst="rect">
            <a:avLst/>
          </a:prstGeom>
        </p:spPr>
        <p:txBody>
          <a:bodyPr lIns="0" tIns="0" rIns="0" bIns="0"/>
          <a:lstStyle>
            <a:lvl1pPr marL="222250" indent="-222250" algn="l" rtl="0" eaLnBrk="0" fontAlgn="base" hangingPunct="0">
              <a:spcBef>
                <a:spcPct val="80000"/>
              </a:spcBef>
              <a:spcAft>
                <a:spcPct val="30000"/>
              </a:spcAft>
              <a:buClr>
                <a:schemeClr val="bg2"/>
              </a:buClr>
              <a:buSzPct val="130000"/>
              <a:buFont typeface="Verdana" pitchFamily="34" charset="0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0050" indent="-17145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●"/>
              <a:defRPr sz="1600" b="1">
                <a:solidFill>
                  <a:srgbClr val="000000"/>
                </a:solidFill>
                <a:latin typeface="+mn-lt"/>
                <a:cs typeface="+mn-cs"/>
              </a:defRPr>
            </a:lvl2pPr>
            <a:lvl3pPr marL="546100" indent="-1270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defRPr sz="1600">
                <a:solidFill>
                  <a:srgbClr val="000000"/>
                </a:solidFill>
                <a:latin typeface="+mn-lt"/>
                <a:cs typeface="+mn-cs"/>
              </a:defRPr>
            </a:lvl3pPr>
            <a:lvl4pPr marL="692150" indent="-1143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600">
                <a:solidFill>
                  <a:srgbClr val="000000"/>
                </a:solidFill>
                <a:latin typeface="+mn-lt"/>
                <a:cs typeface="+mn-cs"/>
              </a:defRPr>
            </a:lvl4pPr>
            <a:lvl5pPr marL="85725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-"/>
              <a:defRPr sz="1600">
                <a:solidFill>
                  <a:srgbClr val="000000"/>
                </a:solidFill>
                <a:latin typeface="+mn-lt"/>
                <a:cs typeface="+mn-cs"/>
              </a:defRPr>
            </a:lvl5pPr>
            <a:lvl6pPr marL="1314450" indent="-1143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-"/>
              <a:defRPr sz="1600">
                <a:solidFill>
                  <a:srgbClr val="000000"/>
                </a:solidFill>
                <a:latin typeface="+mn-lt"/>
                <a:cs typeface="+mn-cs"/>
              </a:defRPr>
            </a:lvl6pPr>
            <a:lvl7pPr marL="1771650" indent="-1143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-"/>
              <a:defRPr sz="1600">
                <a:solidFill>
                  <a:srgbClr val="000000"/>
                </a:solidFill>
                <a:latin typeface="+mn-lt"/>
                <a:cs typeface="+mn-cs"/>
              </a:defRPr>
            </a:lvl7pPr>
            <a:lvl8pPr marL="2228850" indent="-1143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-"/>
              <a:defRPr sz="1600">
                <a:solidFill>
                  <a:srgbClr val="000000"/>
                </a:solidFill>
                <a:latin typeface="+mn-lt"/>
                <a:cs typeface="+mn-cs"/>
              </a:defRPr>
            </a:lvl8pPr>
            <a:lvl9pPr marL="2686050" indent="-1143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-"/>
              <a:defRPr sz="16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sk-SK" sz="1400" kern="0" dirty="0" smtClean="0">
                <a:latin typeface="+mj-lt"/>
                <a:cs typeface="Arial" charset="0"/>
              </a:rPr>
              <a:t>      </a:t>
            </a:r>
            <a:r>
              <a:rPr lang="sk-SK" sz="2400" kern="0" dirty="0" smtClean="0">
                <a:cs typeface="Arial" charset="0"/>
              </a:rPr>
              <a:t>Zajtra</a:t>
            </a:r>
            <a:r>
              <a:rPr lang="en-US" sz="2400" kern="0" dirty="0" smtClean="0">
                <a:cs typeface="Arial" charset="0"/>
              </a:rPr>
              <a:t> </a:t>
            </a:r>
            <a:r>
              <a:rPr lang="sk-SK" sz="2400" kern="0" dirty="0" smtClean="0">
                <a:cs typeface="Arial" charset="0"/>
              </a:rPr>
              <a:t>vysledovanie podľa</a:t>
            </a:r>
            <a:r>
              <a:rPr lang="en-US" sz="2400" b="1" kern="0" dirty="0" smtClean="0">
                <a:cs typeface="Arial" charset="0"/>
              </a:rPr>
              <a:t> </a:t>
            </a:r>
            <a:r>
              <a:rPr lang="sk-SK" sz="2400" b="1" kern="0" dirty="0" smtClean="0">
                <a:cs typeface="Arial" charset="0"/>
              </a:rPr>
              <a:t>skladačky</a:t>
            </a:r>
            <a:endParaRPr lang="en-US" sz="2400" b="1" kern="0" dirty="0" smtClean="0">
              <a:cs typeface="Arial" charset="0"/>
            </a:endParaRPr>
          </a:p>
          <a:p>
            <a:pPr lvl="1" indent="-22225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b="0" kern="0" dirty="0">
                <a:solidFill>
                  <a:schemeClr val="tx1"/>
                </a:solidFill>
                <a:cs typeface="Arial" charset="0"/>
              </a:rPr>
              <a:t>Data matrix </a:t>
            </a:r>
            <a:r>
              <a:rPr lang="sk-SK" altLang="en-US" b="0" kern="0" dirty="0" smtClean="0">
                <a:solidFill>
                  <a:schemeClr val="tx1"/>
                </a:solidFill>
                <a:cs typeface="Arial" charset="0"/>
              </a:rPr>
              <a:t>kód so </a:t>
            </a:r>
            <a:r>
              <a:rPr lang="sk-SK" altLang="en-US" kern="0" dirty="0" smtClean="0">
                <a:solidFill>
                  <a:schemeClr val="tx1"/>
                </a:solidFill>
                <a:cs typeface="Arial" charset="0"/>
              </a:rPr>
              <a:t>4</a:t>
            </a:r>
            <a:r>
              <a:rPr lang="en-US" altLang="en-US" b="0" kern="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sk-SK" altLang="en-US" b="0" kern="0" dirty="0" smtClean="0">
                <a:solidFill>
                  <a:schemeClr val="tx1"/>
                </a:solidFill>
                <a:cs typeface="Arial" charset="0"/>
              </a:rPr>
              <a:t>alebo viac </a:t>
            </a:r>
            <a:r>
              <a:rPr lang="en-US" altLang="en-US" b="0" kern="0" dirty="0" err="1" smtClean="0">
                <a:solidFill>
                  <a:schemeClr val="tx1"/>
                </a:solidFill>
                <a:cs typeface="Arial" charset="0"/>
              </a:rPr>
              <a:t>variab</a:t>
            </a:r>
            <a:r>
              <a:rPr lang="sk-SK" altLang="en-US" b="0" kern="0" dirty="0" err="1" smtClean="0">
                <a:solidFill>
                  <a:schemeClr val="tx1"/>
                </a:solidFill>
                <a:cs typeface="Arial" charset="0"/>
              </a:rPr>
              <a:t>ilných</a:t>
            </a:r>
            <a:r>
              <a:rPr lang="sk-SK" altLang="en-US" b="0" kern="0" dirty="0" smtClean="0">
                <a:solidFill>
                  <a:schemeClr val="tx1"/>
                </a:solidFill>
                <a:cs typeface="Arial" charset="0"/>
              </a:rPr>
              <a:t> informácií</a:t>
            </a:r>
            <a:r>
              <a:rPr lang="en-US" altLang="en-US" b="0" kern="0" dirty="0" smtClean="0">
                <a:solidFill>
                  <a:schemeClr val="tx1"/>
                </a:solidFill>
                <a:cs typeface="Arial" charset="0"/>
              </a:rPr>
              <a:t>:</a:t>
            </a:r>
            <a:endParaRPr lang="en-US" altLang="en-US" b="0" kern="0" dirty="0">
              <a:solidFill>
                <a:schemeClr val="tx1"/>
              </a:solidFill>
              <a:cs typeface="Arial" charset="0"/>
            </a:endParaRPr>
          </a:p>
          <a:p>
            <a:pPr marL="755650" lvl="3" indent="-28575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Char char="-"/>
            </a:pPr>
            <a:r>
              <a:rPr lang="sk-SK" altLang="en-US" b="1" kern="0" dirty="0" smtClean="0">
                <a:solidFill>
                  <a:schemeClr val="tx1"/>
                </a:solidFill>
                <a:cs typeface="Arial" charset="0"/>
              </a:rPr>
              <a:t>Jedinečné</a:t>
            </a:r>
            <a:r>
              <a:rPr lang="en-US" altLang="en-US" b="1" kern="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altLang="en-US" b="1" kern="0" dirty="0" err="1" smtClean="0">
                <a:solidFill>
                  <a:schemeClr val="tx1"/>
                </a:solidFill>
                <a:cs typeface="Arial" charset="0"/>
              </a:rPr>
              <a:t>seri</a:t>
            </a:r>
            <a:r>
              <a:rPr lang="sk-SK" altLang="en-US" b="1" kern="0" dirty="0" err="1" smtClean="0">
                <a:solidFill>
                  <a:schemeClr val="tx1"/>
                </a:solidFill>
                <a:cs typeface="Arial" charset="0"/>
              </a:rPr>
              <a:t>álové</a:t>
            </a:r>
            <a:r>
              <a:rPr lang="sk-SK" altLang="en-US" b="1" kern="0" dirty="0" smtClean="0">
                <a:solidFill>
                  <a:schemeClr val="tx1"/>
                </a:solidFill>
                <a:cs typeface="Arial" charset="0"/>
              </a:rPr>
              <a:t> číslo</a:t>
            </a:r>
            <a:r>
              <a:rPr lang="en-US" altLang="en-US" b="1" kern="0" dirty="0" smtClean="0">
                <a:solidFill>
                  <a:schemeClr val="tx1"/>
                </a:solidFill>
                <a:cs typeface="Arial" charset="0"/>
              </a:rPr>
              <a:t>: </a:t>
            </a:r>
            <a:r>
              <a:rPr lang="sk-SK" altLang="en-US" sz="1800" b="1" kern="0" dirty="0" smtClean="0">
                <a:solidFill>
                  <a:srgbClr val="FF0000"/>
                </a:solidFill>
                <a:cs typeface="Arial" charset="0"/>
              </a:rPr>
              <a:t>H</a:t>
            </a:r>
            <a:r>
              <a:rPr lang="en-US" altLang="en-US" sz="1800" b="1" kern="0" dirty="0" err="1" smtClean="0">
                <a:solidFill>
                  <a:srgbClr val="FF0000"/>
                </a:solidFill>
                <a:cs typeface="Arial" charset="0"/>
              </a:rPr>
              <a:t>armoniz</a:t>
            </a:r>
            <a:r>
              <a:rPr lang="sk-SK" altLang="en-US" sz="1800" b="1" kern="0" dirty="0" err="1" smtClean="0">
                <a:solidFill>
                  <a:srgbClr val="FF0000"/>
                </a:solidFill>
                <a:cs typeface="Arial" charset="0"/>
              </a:rPr>
              <a:t>ovaný</a:t>
            </a:r>
            <a:r>
              <a:rPr lang="sk-SK" altLang="en-US" sz="1800" b="1" kern="0" dirty="0" smtClean="0">
                <a:solidFill>
                  <a:srgbClr val="FF0000"/>
                </a:solidFill>
                <a:cs typeface="Arial" charset="0"/>
              </a:rPr>
              <a:t> kód </a:t>
            </a:r>
            <a:r>
              <a:rPr lang="en-US" altLang="en-US" sz="1800" b="1" kern="0" dirty="0" err="1" smtClean="0">
                <a:solidFill>
                  <a:srgbClr val="FF0000"/>
                </a:solidFill>
                <a:cs typeface="Arial" charset="0"/>
              </a:rPr>
              <a:t>produ</a:t>
            </a:r>
            <a:r>
              <a:rPr lang="sk-SK" altLang="en-US" sz="1800" b="1" kern="0" dirty="0" err="1" smtClean="0">
                <a:solidFill>
                  <a:srgbClr val="FF0000"/>
                </a:solidFill>
                <a:cs typeface="Arial" charset="0"/>
              </a:rPr>
              <a:t>ktu</a:t>
            </a:r>
            <a:r>
              <a:rPr lang="en-US" altLang="en-US" sz="1800" b="1" kern="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altLang="en-US" sz="1800" b="1" kern="0" dirty="0">
                <a:solidFill>
                  <a:schemeClr val="tx1"/>
                </a:solidFill>
                <a:cs typeface="Arial" charset="0"/>
              </a:rPr>
              <a:t>+ </a:t>
            </a:r>
            <a:r>
              <a:rPr lang="sk-SK" altLang="en-US" sz="1800" b="1" kern="0" dirty="0" smtClean="0">
                <a:solidFill>
                  <a:srgbClr val="FF0000"/>
                </a:solidFill>
                <a:cs typeface="Arial" charset="0"/>
              </a:rPr>
              <a:t>S</a:t>
            </a:r>
            <a:r>
              <a:rPr lang="en-US" altLang="en-US" sz="1800" b="1" kern="0" dirty="0" err="1" smtClean="0">
                <a:solidFill>
                  <a:srgbClr val="FF0000"/>
                </a:solidFill>
                <a:cs typeface="Arial" charset="0"/>
              </a:rPr>
              <a:t>eri</a:t>
            </a:r>
            <a:r>
              <a:rPr lang="sk-SK" altLang="en-US" sz="1800" b="1" kern="0" dirty="0" err="1" smtClean="0">
                <a:solidFill>
                  <a:srgbClr val="FF0000"/>
                </a:solidFill>
                <a:cs typeface="Arial" charset="0"/>
              </a:rPr>
              <a:t>álové</a:t>
            </a:r>
            <a:r>
              <a:rPr lang="en-US" altLang="en-US" sz="1800" b="1" kern="0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sk-SK" altLang="en-US" sz="1800" b="1" kern="0" dirty="0" smtClean="0">
                <a:solidFill>
                  <a:srgbClr val="FF0000"/>
                </a:solidFill>
                <a:cs typeface="Arial" charset="0"/>
              </a:rPr>
              <a:t>číslo</a:t>
            </a:r>
            <a:endParaRPr lang="en-US" altLang="en-US" sz="1800" b="1" kern="0" dirty="0">
              <a:solidFill>
                <a:srgbClr val="FF0000"/>
              </a:solidFill>
              <a:cs typeface="Arial" charset="0"/>
            </a:endParaRPr>
          </a:p>
          <a:p>
            <a:pPr marL="755650" lvl="3" indent="-28575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Char char="-"/>
            </a:pPr>
            <a:r>
              <a:rPr lang="en-US" altLang="en-US" kern="0" dirty="0" smtClean="0">
                <a:solidFill>
                  <a:schemeClr val="tx1"/>
                </a:solidFill>
                <a:cs typeface="Arial" charset="0"/>
              </a:rPr>
              <a:t>O</a:t>
            </a:r>
            <a:r>
              <a:rPr lang="sk-SK" altLang="en-US" kern="0" dirty="0" smtClean="0">
                <a:solidFill>
                  <a:schemeClr val="tx1"/>
                </a:solidFill>
                <a:cs typeface="Arial" charset="0"/>
              </a:rPr>
              <a:t>statné</a:t>
            </a:r>
            <a:r>
              <a:rPr lang="en-US" altLang="en-US" kern="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altLang="en-US" kern="0" dirty="0" err="1" smtClean="0">
                <a:solidFill>
                  <a:schemeClr val="tx1"/>
                </a:solidFill>
                <a:cs typeface="Arial" charset="0"/>
              </a:rPr>
              <a:t>produ</a:t>
            </a:r>
            <a:r>
              <a:rPr lang="sk-SK" altLang="en-US" kern="0" dirty="0" err="1" smtClean="0">
                <a:solidFill>
                  <a:schemeClr val="tx1"/>
                </a:solidFill>
                <a:cs typeface="Arial" charset="0"/>
              </a:rPr>
              <a:t>ktové</a:t>
            </a:r>
            <a:r>
              <a:rPr lang="en-US" altLang="en-US" kern="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altLang="en-US" kern="0" dirty="0" err="1" smtClean="0">
                <a:solidFill>
                  <a:schemeClr val="tx1"/>
                </a:solidFill>
                <a:cs typeface="Arial" charset="0"/>
              </a:rPr>
              <a:t>informa</a:t>
            </a:r>
            <a:r>
              <a:rPr lang="sk-SK" altLang="en-US" kern="0" dirty="0" err="1" smtClean="0">
                <a:solidFill>
                  <a:schemeClr val="tx1"/>
                </a:solidFill>
                <a:cs typeface="Arial" charset="0"/>
              </a:rPr>
              <a:t>ácie</a:t>
            </a:r>
            <a:r>
              <a:rPr lang="en-US" altLang="en-US" kern="0" dirty="0" smtClean="0">
                <a:solidFill>
                  <a:schemeClr val="tx1"/>
                </a:solidFill>
                <a:cs typeface="Arial" charset="0"/>
              </a:rPr>
              <a:t>: </a:t>
            </a:r>
            <a:r>
              <a:rPr lang="sk-SK" altLang="en-US" kern="0" dirty="0" smtClean="0">
                <a:solidFill>
                  <a:srgbClr val="FF0000"/>
                </a:solidFill>
                <a:cs typeface="Arial" charset="0"/>
              </a:rPr>
              <a:t>Číslo šarže</a:t>
            </a:r>
            <a:r>
              <a:rPr lang="en-US" altLang="en-US" kern="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sk-SK" altLang="en-US" kern="0" dirty="0" smtClean="0">
                <a:solidFill>
                  <a:schemeClr val="tx1"/>
                </a:solidFill>
                <a:cs typeface="Arial" charset="0"/>
              </a:rPr>
              <a:t>+</a:t>
            </a:r>
            <a:r>
              <a:rPr lang="en-US" altLang="en-US" kern="0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sk-SK" altLang="en-US" kern="0" dirty="0" smtClean="0">
                <a:solidFill>
                  <a:srgbClr val="FF0000"/>
                </a:solidFill>
                <a:cs typeface="Arial" charset="0"/>
              </a:rPr>
              <a:t>E</a:t>
            </a:r>
            <a:r>
              <a:rPr lang="en-US" altLang="en-US" kern="0" dirty="0" smtClean="0">
                <a:solidFill>
                  <a:srgbClr val="FF0000"/>
                </a:solidFill>
                <a:cs typeface="Arial" charset="0"/>
              </a:rPr>
              <a:t>x</a:t>
            </a:r>
            <a:r>
              <a:rPr lang="sk-SK" altLang="en-US" kern="0" dirty="0" smtClean="0">
                <a:solidFill>
                  <a:srgbClr val="FF0000"/>
                </a:solidFill>
                <a:cs typeface="Arial" charset="0"/>
              </a:rPr>
              <a:t>s</a:t>
            </a:r>
            <a:r>
              <a:rPr lang="en-US" altLang="en-US" kern="0" dirty="0" err="1" smtClean="0">
                <a:solidFill>
                  <a:srgbClr val="FF0000"/>
                </a:solidFill>
                <a:cs typeface="Arial" charset="0"/>
              </a:rPr>
              <a:t>pir</a:t>
            </a:r>
            <a:r>
              <a:rPr lang="sk-SK" altLang="en-US" kern="0" dirty="0" err="1" smtClean="0">
                <a:solidFill>
                  <a:srgbClr val="FF0000"/>
                </a:solidFill>
                <a:cs typeface="Arial" charset="0"/>
              </a:rPr>
              <a:t>ácia</a:t>
            </a:r>
            <a:endParaRPr lang="en-US" altLang="en-US" kern="0" dirty="0" smtClean="0">
              <a:solidFill>
                <a:srgbClr val="FF0000"/>
              </a:solidFill>
              <a:cs typeface="Arial" charset="0"/>
            </a:endParaRPr>
          </a:p>
          <a:p>
            <a:pPr marL="755650" lvl="3" indent="-28575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Tx/>
              <a:buChar char="-"/>
            </a:pPr>
            <a:r>
              <a:rPr lang="en-US" altLang="en-US" b="0" kern="0" dirty="0" err="1" smtClean="0">
                <a:solidFill>
                  <a:schemeClr val="tx1"/>
                </a:solidFill>
                <a:cs typeface="Arial" charset="0"/>
              </a:rPr>
              <a:t>Variab</a:t>
            </a:r>
            <a:r>
              <a:rPr lang="sk-SK" altLang="en-US" b="0" kern="0" dirty="0" err="1" smtClean="0">
                <a:solidFill>
                  <a:schemeClr val="tx1"/>
                </a:solidFill>
                <a:cs typeface="Arial" charset="0"/>
              </a:rPr>
              <a:t>ilný</a:t>
            </a:r>
            <a:r>
              <a:rPr lang="sk-SK" altLang="en-US" b="0" kern="0" dirty="0" smtClean="0">
                <a:solidFill>
                  <a:schemeClr val="tx1"/>
                </a:solidFill>
                <a:cs typeface="Arial" charset="0"/>
              </a:rPr>
              <a:t> znak podľa národného predpisu</a:t>
            </a:r>
            <a:r>
              <a:rPr lang="en-US" altLang="en-US" b="0" kern="0" dirty="0" smtClean="0">
                <a:solidFill>
                  <a:schemeClr val="tx1"/>
                </a:solidFill>
                <a:cs typeface="Arial" charset="0"/>
              </a:rPr>
              <a:t> (</a:t>
            </a:r>
            <a:r>
              <a:rPr lang="sk-SK" altLang="en-US" kern="0" dirty="0" smtClean="0">
                <a:solidFill>
                  <a:schemeClr val="tx1"/>
                </a:solidFill>
                <a:cs typeface="Arial" charset="0"/>
              </a:rPr>
              <a:t>držiteľ registrácie</a:t>
            </a:r>
            <a:r>
              <a:rPr lang="en-US" altLang="en-US" sz="1400" b="0" kern="0" dirty="0" smtClean="0">
                <a:solidFill>
                  <a:schemeClr val="tx1"/>
                </a:solidFill>
                <a:cs typeface="Arial" charset="0"/>
              </a:rPr>
              <a:t>)</a:t>
            </a:r>
            <a:endParaRPr lang="en-US" altLang="en-US" sz="1400" b="0" kern="0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3072182"/>
            <a:ext cx="5210445" cy="2437129"/>
          </a:xfrm>
          <a:prstGeom prst="rect">
            <a:avLst/>
          </a:prstGeom>
        </p:spPr>
      </p:pic>
      <p:pic>
        <p:nvPicPr>
          <p:cNvPr id="6" name="Picture 4" descr="p2 ill 1 code 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772816"/>
            <a:ext cx="2193736" cy="832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/>
          <p:nvPr/>
        </p:nvSpPr>
        <p:spPr>
          <a:xfrm>
            <a:off x="251520" y="1683583"/>
            <a:ext cx="6336704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sk-SK" sz="2400" kern="0" dirty="0" smtClean="0">
                <a:latin typeface="+mn-lt"/>
              </a:rPr>
              <a:t>Dnešné vysledovanie </a:t>
            </a:r>
            <a:r>
              <a:rPr lang="sk-SK" sz="2400" b="1" kern="0" dirty="0" smtClean="0">
                <a:latin typeface="+mn-lt"/>
              </a:rPr>
              <a:t>podľa</a:t>
            </a:r>
            <a:r>
              <a:rPr lang="en-US" sz="2400" b="1" kern="0" dirty="0" smtClean="0">
                <a:latin typeface="+mn-lt"/>
              </a:rPr>
              <a:t> </a:t>
            </a:r>
            <a:r>
              <a:rPr lang="sk-SK" sz="2400" b="1" kern="0" dirty="0" smtClean="0">
                <a:latin typeface="+mn-lt"/>
              </a:rPr>
              <a:t>šarže</a:t>
            </a:r>
            <a:endParaRPr lang="en-US" sz="2400" b="1" kern="0" dirty="0">
              <a:latin typeface="+mn-lt"/>
            </a:endParaRPr>
          </a:p>
          <a:p>
            <a:pPr lvl="1" indent="-22225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k-SK" altLang="en-US" sz="1400" kern="0" dirty="0" smtClean="0">
                <a:latin typeface="+mn-lt"/>
              </a:rPr>
              <a:t>Čiarový kód je rovnaký pre každú šaržu, predtlačený národný kód produktu</a:t>
            </a:r>
            <a:r>
              <a:rPr lang="en-US" altLang="en-US" sz="1400" kern="0" dirty="0" smtClean="0">
                <a:latin typeface="+mn-lt"/>
              </a:rPr>
              <a:t>  </a:t>
            </a:r>
            <a:endParaRPr lang="en-US" altLang="en-US" sz="1400" kern="0" dirty="0">
              <a:solidFill>
                <a:srgbClr val="FF0000"/>
              </a:solidFill>
              <a:latin typeface="+mn-lt"/>
            </a:endParaRPr>
          </a:p>
          <a:p>
            <a:pPr lvl="1" indent="-22225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1400" kern="0" dirty="0" smtClean="0">
                <a:latin typeface="+mn-lt"/>
              </a:rPr>
              <a:t>O</a:t>
            </a:r>
            <a:r>
              <a:rPr lang="sk-SK" altLang="en-US" sz="1400" kern="0" dirty="0" smtClean="0">
                <a:latin typeface="+mn-lt"/>
              </a:rPr>
              <a:t>statné</a:t>
            </a:r>
            <a:r>
              <a:rPr lang="en-US" altLang="en-US" sz="1400" kern="0" dirty="0" smtClean="0">
                <a:latin typeface="+mn-lt"/>
              </a:rPr>
              <a:t> </a:t>
            </a:r>
            <a:r>
              <a:rPr lang="en-US" altLang="en-US" sz="1400" kern="0" dirty="0" err="1" smtClean="0">
                <a:latin typeface="+mn-lt"/>
              </a:rPr>
              <a:t>variab</a:t>
            </a:r>
            <a:r>
              <a:rPr lang="sk-SK" altLang="en-US" sz="1400" kern="0" dirty="0" err="1" smtClean="0">
                <a:latin typeface="+mn-lt"/>
              </a:rPr>
              <a:t>ilné</a:t>
            </a:r>
            <a:r>
              <a:rPr lang="en-US" altLang="en-US" sz="1400" kern="0" dirty="0" smtClean="0">
                <a:latin typeface="+mn-lt"/>
              </a:rPr>
              <a:t> inform</a:t>
            </a:r>
            <a:r>
              <a:rPr lang="sk-SK" altLang="en-US" sz="1400" kern="0" dirty="0" err="1" smtClean="0">
                <a:latin typeface="+mn-lt"/>
              </a:rPr>
              <a:t>ácie</a:t>
            </a:r>
            <a:r>
              <a:rPr lang="en-US" altLang="en-US" sz="1400" kern="0" dirty="0" smtClean="0">
                <a:latin typeface="+mn-lt"/>
              </a:rPr>
              <a:t> </a:t>
            </a:r>
            <a:r>
              <a:rPr lang="sk-SK" altLang="en-US" sz="1400" kern="0" dirty="0" smtClean="0">
                <a:latin typeface="+mn-lt"/>
              </a:rPr>
              <a:t>jasne vyznačené na primárnom a sekundárnom obale</a:t>
            </a:r>
            <a:r>
              <a:rPr lang="en-US" altLang="en-US" sz="1400" kern="0" dirty="0" smtClean="0">
                <a:latin typeface="+mn-lt"/>
              </a:rPr>
              <a:t> (</a:t>
            </a:r>
            <a:r>
              <a:rPr lang="sk-SK" altLang="en-US" sz="1400" kern="0" dirty="0" smtClean="0">
                <a:latin typeface="+mn-lt"/>
              </a:rPr>
              <a:t>Šarža a exspirácia</a:t>
            </a:r>
            <a:r>
              <a:rPr lang="en-US" altLang="en-US" sz="1400" kern="0" dirty="0" smtClean="0">
                <a:latin typeface="+mn-lt"/>
              </a:rPr>
              <a:t>)</a:t>
            </a:r>
            <a:endParaRPr lang="en-US" altLang="en-US" sz="1400" kern="0" dirty="0">
              <a:latin typeface="+mn-lt"/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7253877" y="4717223"/>
            <a:ext cx="216024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Skupina 8"/>
          <p:cNvGrpSpPr/>
          <p:nvPr/>
        </p:nvGrpSpPr>
        <p:grpSpPr>
          <a:xfrm rot="5400000">
            <a:off x="6421839" y="2708921"/>
            <a:ext cx="1044405" cy="221150"/>
            <a:chOff x="-797" y="6520218"/>
            <a:chExt cx="1044405" cy="221150"/>
          </a:xfrm>
        </p:grpSpPr>
        <p:pic>
          <p:nvPicPr>
            <p:cNvPr id="10" name="Obrázok 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881" y="6520218"/>
              <a:ext cx="190727" cy="221150"/>
            </a:xfrm>
            <a:prstGeom prst="rect">
              <a:avLst/>
            </a:prstGeom>
          </p:spPr>
        </p:pic>
        <p:pic>
          <p:nvPicPr>
            <p:cNvPr id="11" name="Obrázok 10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849" y="6520218"/>
              <a:ext cx="190727" cy="221150"/>
            </a:xfrm>
            <a:prstGeom prst="rect">
              <a:avLst/>
            </a:prstGeom>
          </p:spPr>
        </p:pic>
        <p:pic>
          <p:nvPicPr>
            <p:cNvPr id="12" name="Obrázok 11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817" y="6520218"/>
              <a:ext cx="190727" cy="221150"/>
            </a:xfrm>
            <a:prstGeom prst="rect">
              <a:avLst/>
            </a:prstGeom>
          </p:spPr>
        </p:pic>
        <p:pic>
          <p:nvPicPr>
            <p:cNvPr id="13" name="Obrázok 12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97" y="6520218"/>
              <a:ext cx="190727" cy="2211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376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"/>
          <p:cNvSpPr>
            <a:spLocks noGrp="1"/>
          </p:cNvSpPr>
          <p:nvPr>
            <p:ph type="title"/>
          </p:nvPr>
        </p:nvSpPr>
        <p:spPr>
          <a:xfrm>
            <a:off x="1238024" y="555470"/>
            <a:ext cx="7499176" cy="634082"/>
          </a:xfrm>
        </p:spPr>
        <p:txBody>
          <a:bodyPr/>
          <a:lstStyle/>
          <a:p>
            <a:r>
              <a:rPr lang="sk-SK" dirty="0"/>
              <a:t>Identifikácia balenia</a:t>
            </a:r>
          </a:p>
        </p:txBody>
      </p:sp>
      <p:sp>
        <p:nvSpPr>
          <p:cNvPr id="15" name="Zástupný symbol textu 5"/>
          <p:cNvSpPr>
            <a:spLocks noGrp="1"/>
          </p:cNvSpPr>
          <p:nvPr>
            <p:ph type="body" sz="quarter" idx="10"/>
          </p:nvPr>
        </p:nvSpPr>
        <p:spPr>
          <a:xfrm>
            <a:off x="1403648" y="1052736"/>
            <a:ext cx="7416800" cy="359544"/>
          </a:xfrm>
        </p:spPr>
        <p:txBody>
          <a:bodyPr/>
          <a:lstStyle/>
          <a:p>
            <a:r>
              <a:rPr lang="sk-SK" dirty="0"/>
              <a:t>TE dôkaz neporušenosti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84598"/>
            <a:ext cx="6808654" cy="4944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ĺžnik 5"/>
          <p:cNvSpPr/>
          <p:nvPr/>
        </p:nvSpPr>
        <p:spPr>
          <a:xfrm>
            <a:off x="6487786" y="6282546"/>
            <a:ext cx="136447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 smtClean="0"/>
              <a:t>©</a:t>
            </a:r>
            <a:r>
              <a:rPr lang="en-GB" sz="1000" dirty="0" err="1" smtClean="0"/>
              <a:t>Vanja</a:t>
            </a:r>
            <a:r>
              <a:rPr lang="en-GB" sz="1000" dirty="0" smtClean="0"/>
              <a:t> </a:t>
            </a:r>
            <a:r>
              <a:rPr lang="en-GB" sz="1000" dirty="0" err="1" smtClean="0"/>
              <a:t>Tomažič</a:t>
            </a:r>
            <a:r>
              <a:rPr lang="sk-SK" sz="1000" dirty="0" smtClean="0"/>
              <a:t>, 2016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03282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"/>
          <p:cNvSpPr>
            <a:spLocks noGrp="1"/>
          </p:cNvSpPr>
          <p:nvPr>
            <p:ph type="title"/>
          </p:nvPr>
        </p:nvSpPr>
        <p:spPr>
          <a:xfrm>
            <a:off x="1238024" y="555470"/>
            <a:ext cx="7499176" cy="634082"/>
          </a:xfrm>
        </p:spPr>
        <p:txBody>
          <a:bodyPr/>
          <a:lstStyle/>
          <a:p>
            <a:r>
              <a:rPr lang="sk-SK" dirty="0" err="1"/>
              <a:t>Serializácia</a:t>
            </a:r>
            <a:endParaRPr lang="sk-SK" dirty="0"/>
          </a:p>
        </p:txBody>
      </p:sp>
      <p:sp>
        <p:nvSpPr>
          <p:cNvPr id="15" name="Zástupný symbol textu 5"/>
          <p:cNvSpPr>
            <a:spLocks noGrp="1"/>
          </p:cNvSpPr>
          <p:nvPr>
            <p:ph type="body" sz="quarter" idx="10"/>
          </p:nvPr>
        </p:nvSpPr>
        <p:spPr>
          <a:xfrm>
            <a:off x="1403648" y="1052736"/>
            <a:ext cx="7416800" cy="359544"/>
          </a:xfrm>
        </p:spPr>
        <p:txBody>
          <a:bodyPr/>
          <a:lstStyle/>
          <a:p>
            <a:r>
              <a:rPr lang="sk-SK" dirty="0"/>
              <a:t>Tok materiálu a informácií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" t="8488" r="3030"/>
          <a:stretch/>
        </p:blipFill>
        <p:spPr bwMode="auto">
          <a:xfrm>
            <a:off x="-58199" y="1484784"/>
            <a:ext cx="9202199" cy="491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282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"/>
          <p:cNvSpPr>
            <a:spLocks noGrp="1"/>
          </p:cNvSpPr>
          <p:nvPr>
            <p:ph type="title"/>
          </p:nvPr>
        </p:nvSpPr>
        <p:spPr>
          <a:xfrm>
            <a:off x="1238024" y="555470"/>
            <a:ext cx="7499176" cy="634082"/>
          </a:xfrm>
        </p:spPr>
        <p:txBody>
          <a:bodyPr/>
          <a:lstStyle/>
          <a:p>
            <a:r>
              <a:rPr lang="sk-SK" dirty="0" err="1"/>
              <a:t>Agregácia</a:t>
            </a:r>
            <a:endParaRPr lang="en-GB" dirty="0"/>
          </a:p>
        </p:txBody>
      </p:sp>
      <p:sp>
        <p:nvSpPr>
          <p:cNvPr id="15" name="Zástupný symbol textu 5"/>
          <p:cNvSpPr>
            <a:spLocks noGrp="1"/>
          </p:cNvSpPr>
          <p:nvPr>
            <p:ph type="body" sz="quarter" idx="10"/>
          </p:nvPr>
        </p:nvSpPr>
        <p:spPr>
          <a:xfrm>
            <a:off x="1403648" y="1052736"/>
            <a:ext cx="7416800" cy="359544"/>
          </a:xfrm>
        </p:spPr>
        <p:txBody>
          <a:bodyPr/>
          <a:lstStyle/>
          <a:p>
            <a:r>
              <a:rPr lang="sk-SK" dirty="0"/>
              <a:t>Zoskupenie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7"/>
          <a:stretch/>
        </p:blipFill>
        <p:spPr bwMode="auto">
          <a:xfrm>
            <a:off x="1115616" y="2636801"/>
            <a:ext cx="5904656" cy="4203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3851920" y="45810"/>
            <a:ext cx="5292080" cy="2665115"/>
          </a:xfrm>
          <a:prstGeom prst="rect">
            <a:avLst/>
          </a:prstGeom>
        </p:spPr>
      </p:pic>
      <p:sp>
        <p:nvSpPr>
          <p:cNvPr id="2" name="Obdĺžnik 1"/>
          <p:cNvSpPr/>
          <p:nvPr/>
        </p:nvSpPr>
        <p:spPr>
          <a:xfrm>
            <a:off x="5634439" y="6594552"/>
            <a:ext cx="136447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 smtClean="0"/>
              <a:t>©</a:t>
            </a:r>
            <a:r>
              <a:rPr lang="en-GB" sz="1000" dirty="0" err="1" smtClean="0"/>
              <a:t>Vanja</a:t>
            </a:r>
            <a:r>
              <a:rPr lang="en-GB" sz="1000" dirty="0" smtClean="0"/>
              <a:t> </a:t>
            </a:r>
            <a:r>
              <a:rPr lang="en-GB" sz="1000" dirty="0" err="1" smtClean="0"/>
              <a:t>Tomažič</a:t>
            </a:r>
            <a:r>
              <a:rPr lang="sk-SK" sz="1000" dirty="0" smtClean="0"/>
              <a:t>, 2016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98376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3"/>
          <p:cNvSpPr txBox="1">
            <a:spLocks/>
          </p:cNvSpPr>
          <p:nvPr/>
        </p:nvSpPr>
        <p:spPr>
          <a:xfrm>
            <a:off x="583729" y="5085184"/>
            <a:ext cx="2682602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Saneca</a:t>
            </a:r>
            <a:r>
              <a:rPr lang="sk-SK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Pharmaceuticals</a:t>
            </a:r>
            <a:r>
              <a:rPr lang="sk-SK" sz="1200" b="1" dirty="0">
                <a:latin typeface="Arial" panose="020B0604020202020204" pitchFamily="34" charset="0"/>
                <a:cs typeface="Arial" panose="020B0604020202020204" pitchFamily="34" charset="0"/>
              </a:rPr>
              <a:t>, a.s.</a:t>
            </a:r>
          </a:p>
          <a:p>
            <a:pPr algn="l"/>
            <a:r>
              <a:rPr lang="sk-SK" sz="1200" dirty="0">
                <a:latin typeface="Arial" panose="020B0604020202020204" pitchFamily="34" charset="0"/>
                <a:cs typeface="Arial" panose="020B0604020202020204" pitchFamily="34" charset="0"/>
              </a:rPr>
              <a:t>Nitrianska 100</a:t>
            </a:r>
          </a:p>
          <a:p>
            <a:pPr algn="l"/>
            <a:r>
              <a:rPr lang="sk-SK" sz="1200" dirty="0">
                <a:latin typeface="Arial" panose="020B0604020202020204" pitchFamily="34" charset="0"/>
                <a:cs typeface="Arial" panose="020B0604020202020204" pitchFamily="34" charset="0"/>
              </a:rPr>
              <a:t>920 27 Hlohovec</a:t>
            </a:r>
          </a:p>
          <a:p>
            <a:pPr algn="l"/>
            <a:r>
              <a:rPr lang="sk-SK" sz="1200" dirty="0">
                <a:latin typeface="Arial" panose="020B0604020202020204" pitchFamily="34" charset="0"/>
                <a:cs typeface="Arial" panose="020B0604020202020204" pitchFamily="34" charset="0"/>
              </a:rPr>
              <a:t>Slovak </a:t>
            </a:r>
            <a:r>
              <a:rPr lang="sk-SK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Republic</a:t>
            </a:r>
            <a:endParaRPr lang="sk-SK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Nadpis 3"/>
          <p:cNvSpPr txBox="1">
            <a:spLocks/>
          </p:cNvSpPr>
          <p:nvPr/>
        </p:nvSpPr>
        <p:spPr>
          <a:xfrm>
            <a:off x="583728" y="5949280"/>
            <a:ext cx="2980159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Phone</a:t>
            </a:r>
            <a:r>
              <a:rPr lang="sk-S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 +421 33 736 </a:t>
            </a:r>
            <a:r>
              <a:rPr lang="sk-S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1801</a:t>
            </a:r>
            <a:endParaRPr lang="sk-SK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sk-S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sk-SK" sz="12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miroslav.strizinec</a:t>
            </a:r>
            <a:r>
              <a:rPr lang="en-US" sz="1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@saneca.com</a:t>
            </a:r>
            <a:endParaRPr lang="en-US" sz="12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sk-SK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Web: </a:t>
            </a:r>
            <a:r>
              <a:rPr lang="en-US" sz="1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www.saneca.com</a:t>
            </a:r>
            <a:endParaRPr lang="sk-SK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Nadpis 1"/>
          <p:cNvSpPr txBox="1">
            <a:spLocks/>
          </p:cNvSpPr>
          <p:nvPr/>
        </p:nvSpPr>
        <p:spPr>
          <a:xfrm>
            <a:off x="788145" y="2320305"/>
            <a:ext cx="2919759" cy="6480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kern="1200" baseline="0">
                <a:solidFill>
                  <a:srgbClr val="0075B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sk-SK" sz="2600" dirty="0" smtClean="0">
                <a:solidFill>
                  <a:schemeClr val="bg1"/>
                </a:solidFill>
              </a:rPr>
              <a:t>Ďakujem </a:t>
            </a:r>
          </a:p>
          <a:p>
            <a:r>
              <a:rPr lang="sk-SK" sz="2600" dirty="0" smtClean="0">
                <a:solidFill>
                  <a:schemeClr val="bg1"/>
                </a:solidFill>
              </a:rPr>
              <a:t>za pozornosť</a:t>
            </a:r>
            <a:endParaRPr lang="sk-SK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31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3"/>
          <p:cNvSpPr>
            <a:spLocks noGrp="1"/>
          </p:cNvSpPr>
          <p:nvPr>
            <p:ph type="title"/>
          </p:nvPr>
        </p:nvSpPr>
        <p:spPr>
          <a:xfrm>
            <a:off x="1238024" y="555470"/>
            <a:ext cx="7499176" cy="634082"/>
          </a:xfrm>
        </p:spPr>
        <p:txBody>
          <a:bodyPr/>
          <a:lstStyle/>
          <a:p>
            <a:r>
              <a:rPr lang="sk-SK" dirty="0" smtClean="0"/>
              <a:t>Povinnosti výrobcu</a:t>
            </a:r>
            <a:endParaRPr lang="sk-SK" dirty="0"/>
          </a:p>
        </p:txBody>
      </p:sp>
      <p:sp>
        <p:nvSpPr>
          <p:cNvPr id="15" name="BlokTextu 14"/>
          <p:cNvSpPr txBox="1"/>
          <p:nvPr/>
        </p:nvSpPr>
        <p:spPr>
          <a:xfrm>
            <a:off x="1259632" y="1735648"/>
            <a:ext cx="6912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Reťazec od vývoja až po užitie lieku je pod kontrolou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BlokTextu 15"/>
          <p:cNvSpPr txBox="1"/>
          <p:nvPr/>
        </p:nvSpPr>
        <p:spPr>
          <a:xfrm>
            <a:off x="1259632" y="2564904"/>
            <a:ext cx="6912768" cy="2082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800"/>
              </a:spcAft>
              <a:buBlip>
                <a:blip r:embed="rId3"/>
              </a:buBlip>
            </a:pPr>
            <a:r>
              <a:rPr lang="sk-S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Správna Laboratórna Prax</a:t>
            </a:r>
          </a:p>
          <a:p>
            <a:pPr marL="285750" indent="-285750">
              <a:spcAft>
                <a:spcPts val="800"/>
              </a:spcAft>
              <a:buBlip>
                <a:blip r:embed="rId3"/>
              </a:buBlip>
            </a:pPr>
            <a:r>
              <a:rPr lang="sk-S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Správna 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sk-S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linická Prax</a:t>
            </a:r>
          </a:p>
          <a:p>
            <a:pPr marL="285750" indent="-285750">
              <a:spcAft>
                <a:spcPts val="800"/>
              </a:spcAft>
              <a:buBlip>
                <a:blip r:embed="rId3"/>
              </a:buBlip>
            </a:pPr>
            <a:r>
              <a:rPr lang="sk-SK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Správna Výrobná Prax </a:t>
            </a:r>
          </a:p>
          <a:p>
            <a:pPr marL="285750" indent="-285750">
              <a:spcAft>
                <a:spcPts val="800"/>
              </a:spcAft>
              <a:buBlip>
                <a:blip r:embed="rId3"/>
              </a:buBlip>
            </a:pPr>
            <a:r>
              <a:rPr lang="sk-SK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Správna Prax v Kontrolnom Laboratóriu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800"/>
              </a:spcAft>
              <a:buBlip>
                <a:blip r:embed="rId3"/>
              </a:buBlip>
            </a:pPr>
            <a:r>
              <a:rPr lang="sk-SK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Správna Distribučná Prax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800"/>
              </a:spcAft>
              <a:buBlip>
                <a:blip r:embed="rId3"/>
              </a:buBlip>
            </a:pPr>
            <a:r>
              <a:rPr lang="sk-S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Správna Lekárenská Prax</a:t>
            </a:r>
            <a:endParaRPr lang="sk-SK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Zástupný symbol textu 1"/>
          <p:cNvSpPr>
            <a:spLocks noGrp="1"/>
          </p:cNvSpPr>
          <p:nvPr>
            <p:ph type="body" sz="quarter" idx="10"/>
          </p:nvPr>
        </p:nvSpPr>
        <p:spPr>
          <a:xfrm>
            <a:off x="1331640" y="1124744"/>
            <a:ext cx="6253220" cy="359544"/>
          </a:xfrm>
        </p:spPr>
        <p:txBody>
          <a:bodyPr/>
          <a:lstStyle/>
          <a:p>
            <a:r>
              <a:rPr lang="sk-SK" dirty="0" err="1" smtClean="0"/>
              <a:t>GxP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7969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555776" y="260648"/>
            <a:ext cx="6336704" cy="1143000"/>
          </a:xfrm>
        </p:spPr>
        <p:txBody>
          <a:bodyPr/>
          <a:lstStyle/>
          <a:p>
            <a:r>
              <a:rPr lang="sk-SK" dirty="0" smtClean="0"/>
              <a:t>Riziková analýza</a:t>
            </a:r>
            <a:endParaRPr lang="sk-SK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k-SK" dirty="0" smtClean="0"/>
              <a:t>Rozhodovací krok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9616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Analýza Rizík</a:t>
            </a:r>
            <a:endParaRPr lang="en-GB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quarter" idx="10"/>
          </p:nvPr>
        </p:nvSpPr>
        <p:spPr>
          <a:xfrm>
            <a:off x="1259632" y="1124744"/>
            <a:ext cx="7416800" cy="359544"/>
          </a:xfrm>
        </p:spPr>
        <p:txBody>
          <a:bodyPr/>
          <a:lstStyle/>
          <a:p>
            <a:r>
              <a:rPr lang="sk-SK" dirty="0" smtClean="0"/>
              <a:t>Zhodnotenie podmienok výroby</a:t>
            </a:r>
            <a:endParaRPr lang="en-GB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" r="30931"/>
          <a:stretch/>
        </p:blipFill>
        <p:spPr>
          <a:xfrm>
            <a:off x="0" y="1844824"/>
            <a:ext cx="5148064" cy="4150029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54"/>
          <a:stretch/>
        </p:blipFill>
        <p:spPr>
          <a:xfrm>
            <a:off x="5123276" y="1844824"/>
            <a:ext cx="3928411" cy="4189273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5" t="85869" r="90424" b="5699"/>
          <a:stretch/>
        </p:blipFill>
        <p:spPr>
          <a:xfrm>
            <a:off x="0" y="5994853"/>
            <a:ext cx="486888" cy="52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54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Technické požiadavky</a:t>
            </a:r>
            <a:endParaRPr lang="en-GB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k-SK" dirty="0" smtClean="0"/>
              <a:t>Výroby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122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"/>
          <p:cNvSpPr>
            <a:spLocks noGrp="1"/>
          </p:cNvSpPr>
          <p:nvPr>
            <p:ph type="title"/>
          </p:nvPr>
        </p:nvSpPr>
        <p:spPr>
          <a:xfrm>
            <a:off x="1238024" y="555470"/>
            <a:ext cx="7499176" cy="634082"/>
          </a:xfrm>
        </p:spPr>
        <p:txBody>
          <a:bodyPr/>
          <a:lstStyle/>
          <a:p>
            <a:r>
              <a:rPr lang="sk-SK" dirty="0" smtClean="0"/>
              <a:t>Technické požiadavky</a:t>
            </a:r>
            <a:endParaRPr lang="en-GB" dirty="0"/>
          </a:p>
        </p:txBody>
      </p:sp>
      <p:sp>
        <p:nvSpPr>
          <p:cNvPr id="15" name="Zástupný symbol textu 5"/>
          <p:cNvSpPr>
            <a:spLocks noGrp="1"/>
          </p:cNvSpPr>
          <p:nvPr>
            <p:ph type="body" sz="quarter" idx="10"/>
          </p:nvPr>
        </p:nvSpPr>
        <p:spPr>
          <a:xfrm>
            <a:off x="1403648" y="1052736"/>
            <a:ext cx="7416800" cy="359544"/>
          </a:xfrm>
        </p:spPr>
        <p:txBody>
          <a:bodyPr/>
          <a:lstStyle/>
          <a:p>
            <a:r>
              <a:rPr lang="sk-SK" dirty="0" smtClean="0"/>
              <a:t>Včera</a:t>
            </a:r>
            <a:endParaRPr lang="en-GB" dirty="0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0" b="5723"/>
          <a:stretch/>
        </p:blipFill>
        <p:spPr>
          <a:xfrm>
            <a:off x="1043608" y="1700808"/>
            <a:ext cx="6840760" cy="465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6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"/>
          <p:cNvSpPr>
            <a:spLocks noGrp="1"/>
          </p:cNvSpPr>
          <p:nvPr>
            <p:ph type="title"/>
          </p:nvPr>
        </p:nvSpPr>
        <p:spPr>
          <a:xfrm>
            <a:off x="1238024" y="555470"/>
            <a:ext cx="7499176" cy="634082"/>
          </a:xfrm>
        </p:spPr>
        <p:txBody>
          <a:bodyPr/>
          <a:lstStyle/>
          <a:p>
            <a:r>
              <a:rPr lang="sk-SK" dirty="0" smtClean="0"/>
              <a:t>Technické požiadavky</a:t>
            </a:r>
            <a:endParaRPr lang="en-GB" dirty="0"/>
          </a:p>
        </p:txBody>
      </p:sp>
      <p:sp>
        <p:nvSpPr>
          <p:cNvPr id="15" name="Zástupný symbol textu 5"/>
          <p:cNvSpPr>
            <a:spLocks noGrp="1"/>
          </p:cNvSpPr>
          <p:nvPr>
            <p:ph type="body" sz="quarter" idx="10"/>
          </p:nvPr>
        </p:nvSpPr>
        <p:spPr>
          <a:xfrm>
            <a:off x="1403648" y="1100056"/>
            <a:ext cx="7416800" cy="359544"/>
          </a:xfrm>
        </p:spPr>
        <p:txBody>
          <a:bodyPr/>
          <a:lstStyle/>
          <a:p>
            <a:r>
              <a:rPr lang="sk-SK" dirty="0" smtClean="0"/>
              <a:t>Dnes</a:t>
            </a:r>
            <a:endParaRPr lang="en-GB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2" b="3943"/>
          <a:stretch/>
        </p:blipFill>
        <p:spPr>
          <a:xfrm>
            <a:off x="1001525" y="1464139"/>
            <a:ext cx="7017445" cy="489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61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"/>
          <p:cNvSpPr>
            <a:spLocks noGrp="1"/>
          </p:cNvSpPr>
          <p:nvPr>
            <p:ph type="title"/>
          </p:nvPr>
        </p:nvSpPr>
        <p:spPr>
          <a:xfrm>
            <a:off x="1238024" y="555470"/>
            <a:ext cx="7499176" cy="634082"/>
          </a:xfrm>
        </p:spPr>
        <p:txBody>
          <a:bodyPr/>
          <a:lstStyle/>
          <a:p>
            <a:r>
              <a:rPr lang="sk-SK" dirty="0" smtClean="0"/>
              <a:t>Technické požiadavky</a:t>
            </a:r>
            <a:endParaRPr lang="en-GB" dirty="0"/>
          </a:p>
        </p:txBody>
      </p:sp>
      <p:sp>
        <p:nvSpPr>
          <p:cNvPr id="15" name="Zástupný symbol textu 5"/>
          <p:cNvSpPr>
            <a:spLocks noGrp="1"/>
          </p:cNvSpPr>
          <p:nvPr>
            <p:ph type="body" sz="quarter" idx="10"/>
          </p:nvPr>
        </p:nvSpPr>
        <p:spPr>
          <a:xfrm>
            <a:off x="1403648" y="1052736"/>
            <a:ext cx="7416800" cy="359544"/>
          </a:xfrm>
        </p:spPr>
        <p:txBody>
          <a:bodyPr/>
          <a:lstStyle/>
          <a:p>
            <a:r>
              <a:rPr lang="sk-SK" dirty="0" smtClean="0"/>
              <a:t>Zajtra</a:t>
            </a:r>
            <a:endParaRPr lang="en-GB" dirty="0"/>
          </a:p>
        </p:txBody>
      </p:sp>
      <p:pic>
        <p:nvPicPr>
          <p:cNvPr id="21" name="Obrázok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28800"/>
            <a:ext cx="7056784" cy="470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61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Serializácia</a:t>
            </a:r>
            <a:endParaRPr lang="en-GB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k-SK" dirty="0"/>
              <a:t>od 09.02.2019</a:t>
            </a:r>
          </a:p>
          <a:p>
            <a:endParaRPr lang="en-GB" dirty="0"/>
          </a:p>
        </p:txBody>
      </p:sp>
      <p:sp>
        <p:nvSpPr>
          <p:cNvPr id="4" name="Obdĺžnik 3"/>
          <p:cNvSpPr/>
          <p:nvPr/>
        </p:nvSpPr>
        <p:spPr>
          <a:xfrm>
            <a:off x="6738844" y="2783325"/>
            <a:ext cx="1944216" cy="28083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2" descr="https://upload.wikimedia.org/wikipedia/commons/thumb/e/e8/Datamatrix.svg/220px-Datamatrix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836" y="2699911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lokTextu 5"/>
          <p:cNvSpPr txBox="1"/>
          <p:nvPr/>
        </p:nvSpPr>
        <p:spPr>
          <a:xfrm>
            <a:off x="6683662" y="4833347"/>
            <a:ext cx="20618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dirty="0" smtClean="0">
                <a:latin typeface="Arial Black" panose="020B0A04020102020204" pitchFamily="34" charset="0"/>
              </a:rPr>
              <a:t>2D </a:t>
            </a:r>
            <a:r>
              <a:rPr lang="sk-SK" dirty="0" err="1" smtClean="0">
                <a:latin typeface="Arial Black" panose="020B0A04020102020204" pitchFamily="34" charset="0"/>
              </a:rPr>
              <a:t>Data</a:t>
            </a:r>
            <a:r>
              <a:rPr lang="sk-SK" dirty="0" smtClean="0">
                <a:latin typeface="Arial Black" panose="020B0A04020102020204" pitchFamily="34" charset="0"/>
              </a:rPr>
              <a:t> </a:t>
            </a:r>
            <a:r>
              <a:rPr lang="sk-SK" dirty="0" err="1" smtClean="0">
                <a:latin typeface="Arial Black" panose="020B0A04020102020204" pitchFamily="34" charset="0"/>
              </a:rPr>
              <a:t>Matrix</a:t>
            </a:r>
            <a:endParaRPr lang="sk-SK" dirty="0" smtClean="0">
              <a:latin typeface="Arial Black" panose="020B0A04020102020204" pitchFamily="34" charset="0"/>
            </a:endParaRPr>
          </a:p>
          <a:p>
            <a:pPr algn="ctr"/>
            <a:r>
              <a:rPr lang="sk-SK" dirty="0" smtClean="0">
                <a:latin typeface="Arial Black" panose="020B0A04020102020204" pitchFamily="34" charset="0"/>
              </a:rPr>
              <a:t>ECC - 200</a:t>
            </a:r>
            <a:endParaRPr lang="en-GB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98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_RT6fkmc0mXhOPGa575Kg"/>
</p:tagLst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6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13_Vlastný návr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Vlastný návr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lastný návr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Vlastný návr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400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10_Vlastný návr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Vlastný návr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1_Vlastný návr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Vlastný návr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2_Vlastný návr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Vlastný návr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2044</TotalTime>
  <Words>324</Words>
  <Application>Microsoft Office PowerPoint</Application>
  <PresentationFormat>Prezentácia na obrazovke (4:3)</PresentationFormat>
  <Paragraphs>74</Paragraphs>
  <Slides>15</Slides>
  <Notes>2</Notes>
  <HiddenSlides>0</HiddenSlides>
  <MMClips>0</MMClips>
  <ScaleCrop>false</ScaleCrop>
  <HeadingPairs>
    <vt:vector size="4" baseType="variant">
      <vt:variant>
        <vt:lpstr>Motív</vt:lpstr>
      </vt:variant>
      <vt:variant>
        <vt:i4>11</vt:i4>
      </vt:variant>
      <vt:variant>
        <vt:lpstr>Nadpisy snímok</vt:lpstr>
      </vt:variant>
      <vt:variant>
        <vt:i4>15</vt:i4>
      </vt:variant>
    </vt:vector>
  </HeadingPairs>
  <TitlesOfParts>
    <vt:vector size="26" baseType="lpstr">
      <vt:lpstr>Motív Office</vt:lpstr>
      <vt:lpstr>Vlastný návrh</vt:lpstr>
      <vt:lpstr>1_Vlastný návrh</vt:lpstr>
      <vt:lpstr>10_Vlastný návrh</vt:lpstr>
      <vt:lpstr>2_Vlastný návrh</vt:lpstr>
      <vt:lpstr>11_Vlastný návrh</vt:lpstr>
      <vt:lpstr>4_Vlastný návrh</vt:lpstr>
      <vt:lpstr>12_Vlastný návrh</vt:lpstr>
      <vt:lpstr>7_Vlastný návrh</vt:lpstr>
      <vt:lpstr>13_Vlastný návrh</vt:lpstr>
      <vt:lpstr>9_Vlastný návrh</vt:lpstr>
      <vt:lpstr>Čo všetko musí spĺňať výrobca vo farmaceutickom priemysle.</vt:lpstr>
      <vt:lpstr>Povinnosti výrobcu</vt:lpstr>
      <vt:lpstr>Riziková analýza</vt:lpstr>
      <vt:lpstr>Analýza Rizík</vt:lpstr>
      <vt:lpstr>Technické požiadavky</vt:lpstr>
      <vt:lpstr>Technické požiadavky</vt:lpstr>
      <vt:lpstr>Technické požiadavky</vt:lpstr>
      <vt:lpstr>Technické požiadavky</vt:lpstr>
      <vt:lpstr>Serializácia</vt:lpstr>
      <vt:lpstr>Track &amp; Trace</vt:lpstr>
      <vt:lpstr>Serializácia</vt:lpstr>
      <vt:lpstr>Identifikácia balenia</vt:lpstr>
      <vt:lpstr>Serializácia</vt:lpstr>
      <vt:lpstr>Agregácia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Dusan Pacal</dc:creator>
  <cp:lastModifiedBy>Strizinec, Miroslav</cp:lastModifiedBy>
  <cp:revision>77</cp:revision>
  <dcterms:created xsi:type="dcterms:W3CDTF">2016-09-07T13:05:42Z</dcterms:created>
  <dcterms:modified xsi:type="dcterms:W3CDTF">2016-11-28T07:13:47Z</dcterms:modified>
</cp:coreProperties>
</file>